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2"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E7646B-0931-4F41-8E66-F2B9B90ACAC1}">
  <a:tblStyle styleId="{3BE7646B-0931-4F41-8E66-F2B9B90ACAC1}"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8" d="100"/>
          <a:sy n="88" d="100"/>
        </p:scale>
        <p:origin x="588" y="6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2e27a37b5a5_0_9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8" name="Google Shape;98;g2e27a37b5a5_0_9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2e27a37b5a5_0_19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9" name="Google Shape;109;g2e27a37b5a5_0_19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2e27a37b5a5_0_2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2e27a37b5a5_0_2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2e28440d7d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2e28440d7d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2e27a37b5a5_0_3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2e27a37b5a5_0_3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2e5a8be47e6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2e5a8be47e6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2e27a37b5a5_0_3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2e27a37b5a5_0_3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11"/>
        <p:cNvGrpSpPr/>
        <p:nvPr/>
      </p:nvGrpSpPr>
      <p:grpSpPr>
        <a:xfrm>
          <a:off x="0" y="0"/>
          <a:ext cx="0" cy="0"/>
          <a:chOff x="0" y="0"/>
          <a:chExt cx="0" cy="0"/>
        </a:xfrm>
      </p:grpSpPr>
      <p:sp>
        <p:nvSpPr>
          <p:cNvPr id="12" name="Google Shape;12;p2"/>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3" name="Google Shape;13;p2"/>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4" name="Google Shape;14;p2"/>
          <p:cNvSpPr txBox="1">
            <a:spLocks noGrp="1"/>
          </p:cNvSpPr>
          <p:nvPr>
            <p:ph type="sldNum" idx="12"/>
          </p:nvPr>
        </p:nvSpPr>
        <p:spPr>
          <a:xfrm>
            <a:off x="7018725"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タイトル付きのコンテンツ" type="objTx">
  <p:cSld name="OBJECT_WITH_CAPTION_TEXT">
    <p:spTree>
      <p:nvGrpSpPr>
        <p:cNvPr id="1" name="Shape 65"/>
        <p:cNvGrpSpPr/>
        <p:nvPr/>
      </p:nvGrpSpPr>
      <p:grpSpPr>
        <a:xfrm>
          <a:off x="0" y="0"/>
          <a:ext cx="0" cy="0"/>
          <a:chOff x="0" y="0"/>
          <a:chExt cx="0" cy="0"/>
        </a:xfrm>
      </p:grpSpPr>
      <p:sp>
        <p:nvSpPr>
          <p:cNvPr id="66" name="Google Shape;66;p11"/>
          <p:cNvSpPr txBox="1">
            <a:spLocks noGrp="1"/>
          </p:cNvSpPr>
          <p:nvPr>
            <p:ph type="title"/>
          </p:nvPr>
        </p:nvSpPr>
        <p:spPr>
          <a:xfrm>
            <a:off x="629841" y="342900"/>
            <a:ext cx="2949300" cy="12003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Arial"/>
              <a:buNone/>
              <a:defRPr sz="24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67" name="Google Shape;67;p11"/>
          <p:cNvSpPr txBox="1">
            <a:spLocks noGrp="1"/>
          </p:cNvSpPr>
          <p:nvPr>
            <p:ph type="body" idx="1"/>
          </p:nvPr>
        </p:nvSpPr>
        <p:spPr>
          <a:xfrm>
            <a:off x="3887391" y="740569"/>
            <a:ext cx="4629300" cy="3655200"/>
          </a:xfrm>
          <a:prstGeom prst="rect">
            <a:avLst/>
          </a:prstGeom>
          <a:noFill/>
          <a:ln>
            <a:noFill/>
          </a:ln>
        </p:spPr>
        <p:txBody>
          <a:bodyPr spcFirstLastPara="1" wrap="square" lIns="68575" tIns="34275" rIns="68575" bIns="34275" anchor="t" anchorCtr="0">
            <a:normAutofit/>
          </a:bodyPr>
          <a:lstStyle>
            <a:lvl1pPr marL="457200" lvl="0" indent="-381000" algn="l">
              <a:lnSpc>
                <a:spcPct val="90000"/>
              </a:lnSpc>
              <a:spcBef>
                <a:spcPts val="800"/>
              </a:spcBef>
              <a:spcAft>
                <a:spcPts val="0"/>
              </a:spcAft>
              <a:buClr>
                <a:schemeClr val="dk1"/>
              </a:buClr>
              <a:buSzPts val="2400"/>
              <a:buChar char="•"/>
              <a:defRPr sz="2400"/>
            </a:lvl1pPr>
            <a:lvl2pPr marL="914400" lvl="1" indent="-361950" algn="l">
              <a:lnSpc>
                <a:spcPct val="90000"/>
              </a:lnSpc>
              <a:spcBef>
                <a:spcPts val="400"/>
              </a:spcBef>
              <a:spcAft>
                <a:spcPts val="0"/>
              </a:spcAft>
              <a:buClr>
                <a:schemeClr val="dk1"/>
              </a:buClr>
              <a:buSzPts val="2100"/>
              <a:buChar char="•"/>
              <a:defRPr sz="2100"/>
            </a:lvl2pPr>
            <a:lvl3pPr marL="1371600" lvl="2" indent="-342900" algn="l">
              <a:lnSpc>
                <a:spcPct val="90000"/>
              </a:lnSpc>
              <a:spcBef>
                <a:spcPts val="400"/>
              </a:spcBef>
              <a:spcAft>
                <a:spcPts val="0"/>
              </a:spcAft>
              <a:buClr>
                <a:schemeClr val="dk1"/>
              </a:buClr>
              <a:buSzPts val="1800"/>
              <a:buChar char="•"/>
              <a:defRPr sz="1800"/>
            </a:lvl3pPr>
            <a:lvl4pPr marL="1828800" lvl="3" indent="-323850" algn="l">
              <a:lnSpc>
                <a:spcPct val="90000"/>
              </a:lnSpc>
              <a:spcBef>
                <a:spcPts val="400"/>
              </a:spcBef>
              <a:spcAft>
                <a:spcPts val="0"/>
              </a:spcAft>
              <a:buClr>
                <a:schemeClr val="dk1"/>
              </a:buClr>
              <a:buSzPts val="1500"/>
              <a:buChar char="•"/>
              <a:defRPr sz="1500"/>
            </a:lvl4pPr>
            <a:lvl5pPr marL="2286000" lvl="4" indent="-323850" algn="l">
              <a:lnSpc>
                <a:spcPct val="90000"/>
              </a:lnSpc>
              <a:spcBef>
                <a:spcPts val="400"/>
              </a:spcBef>
              <a:spcAft>
                <a:spcPts val="0"/>
              </a:spcAft>
              <a:buClr>
                <a:schemeClr val="dk1"/>
              </a:buClr>
              <a:buSzPts val="1500"/>
              <a:buChar char="•"/>
              <a:defRPr sz="1500"/>
            </a:lvl5pPr>
            <a:lvl6pPr marL="2743200" lvl="5" indent="-323850" algn="l">
              <a:lnSpc>
                <a:spcPct val="90000"/>
              </a:lnSpc>
              <a:spcBef>
                <a:spcPts val="400"/>
              </a:spcBef>
              <a:spcAft>
                <a:spcPts val="0"/>
              </a:spcAft>
              <a:buClr>
                <a:schemeClr val="dk1"/>
              </a:buClr>
              <a:buSzPts val="1500"/>
              <a:buChar char="•"/>
              <a:defRPr sz="1500"/>
            </a:lvl6pPr>
            <a:lvl7pPr marL="3200400" lvl="6" indent="-323850" algn="l">
              <a:lnSpc>
                <a:spcPct val="90000"/>
              </a:lnSpc>
              <a:spcBef>
                <a:spcPts val="400"/>
              </a:spcBef>
              <a:spcAft>
                <a:spcPts val="0"/>
              </a:spcAft>
              <a:buClr>
                <a:schemeClr val="dk1"/>
              </a:buClr>
              <a:buSzPts val="1500"/>
              <a:buChar char="•"/>
              <a:defRPr sz="1500"/>
            </a:lvl7pPr>
            <a:lvl8pPr marL="3657600" lvl="7" indent="-323850" algn="l">
              <a:lnSpc>
                <a:spcPct val="90000"/>
              </a:lnSpc>
              <a:spcBef>
                <a:spcPts val="400"/>
              </a:spcBef>
              <a:spcAft>
                <a:spcPts val="0"/>
              </a:spcAft>
              <a:buClr>
                <a:schemeClr val="dk1"/>
              </a:buClr>
              <a:buSzPts val="1500"/>
              <a:buChar char="•"/>
              <a:defRPr sz="1500"/>
            </a:lvl8pPr>
            <a:lvl9pPr marL="4114800" lvl="8" indent="-323850" algn="l">
              <a:lnSpc>
                <a:spcPct val="90000"/>
              </a:lnSpc>
              <a:spcBef>
                <a:spcPts val="400"/>
              </a:spcBef>
              <a:spcAft>
                <a:spcPts val="0"/>
              </a:spcAft>
              <a:buClr>
                <a:schemeClr val="dk1"/>
              </a:buClr>
              <a:buSzPts val="1500"/>
              <a:buChar char="•"/>
              <a:defRPr sz="1500"/>
            </a:lvl9pPr>
          </a:lstStyle>
          <a:p>
            <a:endParaRPr/>
          </a:p>
        </p:txBody>
      </p:sp>
      <p:sp>
        <p:nvSpPr>
          <p:cNvPr id="68" name="Google Shape;68;p11"/>
          <p:cNvSpPr txBox="1">
            <a:spLocks noGrp="1"/>
          </p:cNvSpPr>
          <p:nvPr>
            <p:ph type="body" idx="2"/>
          </p:nvPr>
        </p:nvSpPr>
        <p:spPr>
          <a:xfrm>
            <a:off x="629841" y="1543050"/>
            <a:ext cx="2949300" cy="28587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a:endParaRPr/>
          </a:p>
        </p:txBody>
      </p:sp>
      <p:sp>
        <p:nvSpPr>
          <p:cNvPr id="69" name="Google Shape;69;p11"/>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70" name="Google Shape;70;p11"/>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71" name="Google Shape;71;p11"/>
          <p:cNvSpPr txBox="1">
            <a:spLocks noGrp="1"/>
          </p:cNvSpPr>
          <p:nvPr>
            <p:ph type="sldNum" idx="12"/>
          </p:nvPr>
        </p:nvSpPr>
        <p:spPr>
          <a:xfrm>
            <a:off x="7018725"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Shape 72"/>
        <p:cNvGrpSpPr/>
        <p:nvPr/>
      </p:nvGrpSpPr>
      <p:grpSpPr>
        <a:xfrm>
          <a:off x="0" y="0"/>
          <a:ext cx="0" cy="0"/>
          <a:chOff x="0" y="0"/>
          <a:chExt cx="0" cy="0"/>
        </a:xfrm>
      </p:grpSpPr>
      <p:sp>
        <p:nvSpPr>
          <p:cNvPr id="73" name="Google Shape;73;p12"/>
          <p:cNvSpPr txBox="1">
            <a:spLocks noGrp="1"/>
          </p:cNvSpPr>
          <p:nvPr>
            <p:ph type="title"/>
          </p:nvPr>
        </p:nvSpPr>
        <p:spPr>
          <a:xfrm>
            <a:off x="629841" y="342900"/>
            <a:ext cx="2949300" cy="12003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Arial"/>
              <a:buNone/>
              <a:defRPr sz="24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74" name="Google Shape;74;p12"/>
          <p:cNvSpPr>
            <a:spLocks noGrp="1"/>
          </p:cNvSpPr>
          <p:nvPr>
            <p:ph type="pic" idx="2"/>
          </p:nvPr>
        </p:nvSpPr>
        <p:spPr>
          <a:xfrm>
            <a:off x="3887391" y="740569"/>
            <a:ext cx="4629300" cy="3655200"/>
          </a:xfrm>
          <a:prstGeom prst="rect">
            <a:avLst/>
          </a:prstGeom>
          <a:noFill/>
          <a:ln>
            <a:noFill/>
          </a:ln>
        </p:spPr>
      </p:sp>
      <p:sp>
        <p:nvSpPr>
          <p:cNvPr id="75" name="Google Shape;75;p12"/>
          <p:cNvSpPr txBox="1">
            <a:spLocks noGrp="1"/>
          </p:cNvSpPr>
          <p:nvPr>
            <p:ph type="body" idx="1"/>
          </p:nvPr>
        </p:nvSpPr>
        <p:spPr>
          <a:xfrm>
            <a:off x="629841" y="1543050"/>
            <a:ext cx="2949300" cy="28587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a:endParaRPr/>
          </a:p>
        </p:txBody>
      </p:sp>
      <p:sp>
        <p:nvSpPr>
          <p:cNvPr id="76" name="Google Shape;76;p12"/>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77" name="Google Shape;77;p12"/>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78" name="Google Shape;78;p12"/>
          <p:cNvSpPr txBox="1">
            <a:spLocks noGrp="1"/>
          </p:cNvSpPr>
          <p:nvPr>
            <p:ph type="sldNum" idx="12"/>
          </p:nvPr>
        </p:nvSpPr>
        <p:spPr>
          <a:xfrm>
            <a:off x="7018725"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タイトルと縦書きテキスト" type="vertTx">
  <p:cSld name="VERTICAL_TEXT">
    <p:spTree>
      <p:nvGrpSpPr>
        <p:cNvPr id="1" name="Shape 79"/>
        <p:cNvGrpSpPr/>
        <p:nvPr/>
      </p:nvGrpSpPr>
      <p:grpSpPr>
        <a:xfrm>
          <a:off x="0" y="0"/>
          <a:ext cx="0" cy="0"/>
          <a:chOff x="0" y="0"/>
          <a:chExt cx="0" cy="0"/>
        </a:xfrm>
      </p:grpSpPr>
      <p:sp>
        <p:nvSpPr>
          <p:cNvPr id="80" name="Google Shape;80;p13"/>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81" name="Google Shape;81;p13"/>
          <p:cNvSpPr txBox="1">
            <a:spLocks noGrp="1"/>
          </p:cNvSpPr>
          <p:nvPr>
            <p:ph type="body" idx="1"/>
          </p:nvPr>
        </p:nvSpPr>
        <p:spPr>
          <a:xfrm rot="5400000">
            <a:off x="2940300" y="-942431"/>
            <a:ext cx="3263400" cy="78867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82" name="Google Shape;82;p1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83" name="Google Shape;83;p1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84" name="Google Shape;84;p13"/>
          <p:cNvSpPr txBox="1">
            <a:spLocks noGrp="1"/>
          </p:cNvSpPr>
          <p:nvPr>
            <p:ph type="sldNum" idx="12"/>
          </p:nvPr>
        </p:nvSpPr>
        <p:spPr>
          <a:xfrm>
            <a:off x="7018725"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Shape 85"/>
        <p:cNvGrpSpPr/>
        <p:nvPr/>
      </p:nvGrpSpPr>
      <p:grpSpPr>
        <a:xfrm>
          <a:off x="0" y="0"/>
          <a:ext cx="0" cy="0"/>
          <a:chOff x="0" y="0"/>
          <a:chExt cx="0" cy="0"/>
        </a:xfrm>
      </p:grpSpPr>
      <p:sp>
        <p:nvSpPr>
          <p:cNvPr id="86" name="Google Shape;86;p14"/>
          <p:cNvSpPr txBox="1">
            <a:spLocks noGrp="1"/>
          </p:cNvSpPr>
          <p:nvPr>
            <p:ph type="title"/>
          </p:nvPr>
        </p:nvSpPr>
        <p:spPr>
          <a:xfrm rot="5400000">
            <a:off x="5350050" y="1467544"/>
            <a:ext cx="4359000" cy="19716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87" name="Google Shape;87;p14"/>
          <p:cNvSpPr txBox="1">
            <a:spLocks noGrp="1"/>
          </p:cNvSpPr>
          <p:nvPr>
            <p:ph type="body" idx="1"/>
          </p:nvPr>
        </p:nvSpPr>
        <p:spPr>
          <a:xfrm rot="5400000">
            <a:off x="1349475" y="-447056"/>
            <a:ext cx="4359000" cy="58008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88" name="Google Shape;88;p14"/>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89" name="Google Shape;89;p14"/>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90" name="Google Shape;90;p14"/>
          <p:cNvSpPr txBox="1">
            <a:spLocks noGrp="1"/>
          </p:cNvSpPr>
          <p:nvPr>
            <p:ph type="sldNum" idx="12"/>
          </p:nvPr>
        </p:nvSpPr>
        <p:spPr>
          <a:xfrm>
            <a:off x="7018725"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2_本編">
  <p:cSld name="2_本編">
    <p:spTree>
      <p:nvGrpSpPr>
        <p:cNvPr id="1" name="Shape 91"/>
        <p:cNvGrpSpPr/>
        <p:nvPr/>
      </p:nvGrpSpPr>
      <p:grpSpPr>
        <a:xfrm>
          <a:off x="0" y="0"/>
          <a:ext cx="0" cy="0"/>
          <a:chOff x="0" y="0"/>
          <a:chExt cx="0" cy="0"/>
        </a:xfrm>
      </p:grpSpPr>
      <p:sp>
        <p:nvSpPr>
          <p:cNvPr id="92" name="Google Shape;92;p15"/>
          <p:cNvSpPr txBox="1"/>
          <p:nvPr/>
        </p:nvSpPr>
        <p:spPr>
          <a:xfrm>
            <a:off x="5835316" y="4881397"/>
            <a:ext cx="3206100" cy="192300"/>
          </a:xfrm>
          <a:prstGeom prst="rect">
            <a:avLst/>
          </a:prstGeom>
          <a:noFill/>
          <a:ln>
            <a:noFill/>
          </a:ln>
        </p:spPr>
        <p:txBody>
          <a:bodyPr spcFirstLastPara="1" wrap="square" lIns="68575" tIns="34275" rIns="68575" bIns="34275" anchor="t" anchorCtr="0">
            <a:spAutoFit/>
          </a:bodyPr>
          <a:lstStyle/>
          <a:p>
            <a:pPr marL="0" marR="0" lvl="0" indent="0" algn="r" rtl="0">
              <a:lnSpc>
                <a:spcPct val="100000"/>
              </a:lnSpc>
              <a:spcBef>
                <a:spcPts val="0"/>
              </a:spcBef>
              <a:spcAft>
                <a:spcPts val="0"/>
              </a:spcAft>
              <a:buClr>
                <a:srgbClr val="7F7F7F"/>
              </a:buClr>
              <a:buSzPts val="800"/>
              <a:buFont typeface="Avenir"/>
              <a:buNone/>
            </a:pPr>
            <a:r>
              <a:rPr lang="ja" sz="800" b="0" i="0" u="none" strike="noStrike" cap="none">
                <a:solidFill>
                  <a:srgbClr val="7F7F7F"/>
                </a:solidFill>
                <a:latin typeface="Avenir"/>
                <a:ea typeface="Avenir"/>
                <a:cs typeface="Avenir"/>
                <a:sym typeface="Avenir"/>
              </a:rPr>
              <a:t>copyright©202</a:t>
            </a:r>
            <a:r>
              <a:rPr lang="ja" sz="800">
                <a:solidFill>
                  <a:srgbClr val="7F7F7F"/>
                </a:solidFill>
                <a:latin typeface="Avenir"/>
                <a:ea typeface="Avenir"/>
                <a:cs typeface="Avenir"/>
                <a:sym typeface="Avenir"/>
              </a:rPr>
              <a:t>4</a:t>
            </a:r>
            <a:r>
              <a:rPr lang="ja" sz="800" b="0" i="0" u="none" strike="noStrike" cap="none">
                <a:solidFill>
                  <a:srgbClr val="7F7F7F"/>
                </a:solidFill>
                <a:latin typeface="Avenir"/>
                <a:ea typeface="Avenir"/>
                <a:cs typeface="Avenir"/>
                <a:sym typeface="Avenir"/>
              </a:rPr>
              <a:t> ezSoft Co., Ltd.</a:t>
            </a:r>
            <a:endParaRPr sz="800" b="0" i="0" u="none" strike="noStrike" cap="none">
              <a:solidFill>
                <a:srgbClr val="C00000"/>
              </a:solidFill>
              <a:latin typeface="Avenir"/>
              <a:ea typeface="Avenir"/>
              <a:cs typeface="Avenir"/>
              <a:sym typeface="Avenir"/>
            </a:endParaRPr>
          </a:p>
        </p:txBody>
      </p:sp>
      <p:sp>
        <p:nvSpPr>
          <p:cNvPr id="93" name="Google Shape;93;p15"/>
          <p:cNvSpPr/>
          <p:nvPr/>
        </p:nvSpPr>
        <p:spPr>
          <a:xfrm>
            <a:off x="0" y="0"/>
            <a:ext cx="8113776" cy="397329"/>
          </a:xfrm>
          <a:custGeom>
            <a:avLst/>
            <a:gdLst/>
            <a:ahLst/>
            <a:cxnLst/>
            <a:rect l="l" t="t" r="r" b="b"/>
            <a:pathLst>
              <a:path w="10537371" h="725715" extrusionOk="0">
                <a:moveTo>
                  <a:pt x="10537371" y="0"/>
                </a:moveTo>
                <a:lnTo>
                  <a:pt x="0" y="0"/>
                </a:lnTo>
                <a:lnTo>
                  <a:pt x="0" y="725715"/>
                </a:lnTo>
                <a:lnTo>
                  <a:pt x="10058400" y="725715"/>
                </a:lnTo>
                <a:lnTo>
                  <a:pt x="10537371" y="0"/>
                </a:lnTo>
                <a:close/>
              </a:path>
            </a:pathLst>
          </a:custGeom>
          <a:solidFill>
            <a:srgbClr val="005A97"/>
          </a:solidFill>
          <a:ln>
            <a:noFill/>
          </a:ln>
        </p:spPr>
        <p:txBody>
          <a:bodyPr spcFirstLastPara="1" wrap="square" lIns="68575" tIns="34275" rIns="68575" bIns="3427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chemeClr val="dk1"/>
              </a:solidFill>
              <a:latin typeface="Arial"/>
              <a:ea typeface="Arial"/>
              <a:cs typeface="Arial"/>
              <a:sym typeface="Arial"/>
            </a:endParaRPr>
          </a:p>
        </p:txBody>
      </p:sp>
      <p:pic>
        <p:nvPicPr>
          <p:cNvPr id="94" name="Google Shape;94;p15" descr="挿絵, 時計 が含まれている画像&#10;&#10;自動的に生成された説明"/>
          <p:cNvPicPr preferRelativeResize="0"/>
          <p:nvPr/>
        </p:nvPicPr>
        <p:blipFill rotWithShape="1">
          <a:blip r:embed="rId2">
            <a:alphaModFix/>
          </a:blip>
          <a:srcRect/>
          <a:stretch/>
        </p:blipFill>
        <p:spPr>
          <a:xfrm>
            <a:off x="8198892" y="157325"/>
            <a:ext cx="725524" cy="195333"/>
          </a:xfrm>
          <a:prstGeom prst="rect">
            <a:avLst/>
          </a:prstGeom>
          <a:noFill/>
          <a:ln>
            <a:noFill/>
          </a:ln>
        </p:spPr>
      </p:pic>
      <p:sp>
        <p:nvSpPr>
          <p:cNvPr id="95" name="Google Shape;95;p15"/>
          <p:cNvSpPr txBox="1">
            <a:spLocks noGrp="1"/>
          </p:cNvSpPr>
          <p:nvPr>
            <p:ph type="sldNum" idx="12"/>
          </p:nvPr>
        </p:nvSpPr>
        <p:spPr>
          <a:xfrm>
            <a:off x="8556784" y="4749851"/>
            <a:ext cx="548700" cy="393600"/>
          </a:xfrm>
          <a:prstGeom prst="rect">
            <a:avLst/>
          </a:prstGeom>
          <a:noFill/>
          <a:ln>
            <a:noFill/>
          </a:ln>
        </p:spPr>
        <p:txBody>
          <a:bodyPr spcFirstLastPara="1" wrap="square" lIns="68575" tIns="34275" rIns="68575" bIns="34275" anchor="t" anchorCtr="0">
            <a:noAutofit/>
          </a:bodyPr>
          <a:lstStyle>
            <a:lvl1pPr marL="0" marR="0" lvl="0" indent="0" algn="r">
              <a:lnSpc>
                <a:spcPct val="100000"/>
              </a:lnSpc>
              <a:spcBef>
                <a:spcPts val="0"/>
              </a:spcBef>
              <a:spcAft>
                <a:spcPts val="0"/>
              </a:spcAft>
              <a:buClr>
                <a:srgbClr val="000000"/>
              </a:buClr>
              <a:buSzPts val="900"/>
              <a:buFont typeface="Arial"/>
              <a:buNone/>
              <a:defRPr sz="10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10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10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10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10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10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10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10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10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タイトル スライド 1">
  <p:cSld name="1_タイトル スライド_1">
    <p:spTree>
      <p:nvGrpSpPr>
        <p:cNvPr id="1" name="Shape 15"/>
        <p:cNvGrpSpPr/>
        <p:nvPr/>
      </p:nvGrpSpPr>
      <p:grpSpPr>
        <a:xfrm>
          <a:off x="0" y="0"/>
          <a:ext cx="0" cy="0"/>
          <a:chOff x="0" y="0"/>
          <a:chExt cx="0" cy="0"/>
        </a:xfrm>
      </p:grpSpPr>
      <p:sp>
        <p:nvSpPr>
          <p:cNvPr id="16" name="Google Shape;16;p3"/>
          <p:cNvSpPr txBox="1"/>
          <p:nvPr/>
        </p:nvSpPr>
        <p:spPr>
          <a:xfrm>
            <a:off x="2420694" y="4830605"/>
            <a:ext cx="6587400" cy="192300"/>
          </a:xfrm>
          <a:prstGeom prst="rect">
            <a:avLst/>
          </a:prstGeom>
          <a:noFill/>
          <a:ln>
            <a:noFill/>
          </a:ln>
        </p:spPr>
        <p:txBody>
          <a:bodyPr spcFirstLastPara="1" wrap="square" lIns="68575" tIns="34275" rIns="68575" bIns="34275" anchor="t" anchorCtr="0">
            <a:spAutoFit/>
          </a:bodyPr>
          <a:lstStyle/>
          <a:p>
            <a:pPr marL="0" marR="0" lvl="0" indent="0" algn="r" rtl="0">
              <a:lnSpc>
                <a:spcPct val="100000"/>
              </a:lnSpc>
              <a:spcBef>
                <a:spcPts val="0"/>
              </a:spcBef>
              <a:spcAft>
                <a:spcPts val="0"/>
              </a:spcAft>
              <a:buClr>
                <a:srgbClr val="7F7F7F"/>
              </a:buClr>
              <a:buSzPts val="800"/>
              <a:buFont typeface="Avenir"/>
              <a:buNone/>
            </a:pPr>
            <a:r>
              <a:rPr lang="ja" sz="800" b="0" i="0" u="none" strike="noStrike" cap="none">
                <a:solidFill>
                  <a:srgbClr val="7F7F7F"/>
                </a:solidFill>
                <a:latin typeface="Avenir"/>
                <a:ea typeface="Avenir"/>
                <a:cs typeface="Avenir"/>
                <a:sym typeface="Avenir"/>
              </a:rPr>
              <a:t>copyright (C) 202</a:t>
            </a:r>
            <a:r>
              <a:rPr lang="ja" sz="800">
                <a:solidFill>
                  <a:srgbClr val="7F7F7F"/>
                </a:solidFill>
                <a:latin typeface="Avenir"/>
                <a:ea typeface="Avenir"/>
                <a:cs typeface="Avenir"/>
                <a:sym typeface="Avenir"/>
              </a:rPr>
              <a:t>4</a:t>
            </a:r>
            <a:r>
              <a:rPr lang="ja" sz="800" b="0" i="0" u="none" strike="noStrike" cap="none">
                <a:solidFill>
                  <a:srgbClr val="7F7F7F"/>
                </a:solidFill>
                <a:latin typeface="Avenir"/>
                <a:ea typeface="Avenir"/>
                <a:cs typeface="Avenir"/>
                <a:sym typeface="Avenir"/>
              </a:rPr>
              <a:t> ezSoft Co., Ltd.｜ezSoft Confidential</a:t>
            </a:r>
            <a:endParaRPr sz="800" b="0" i="0" u="none" strike="noStrike" cap="none">
              <a:solidFill>
                <a:srgbClr val="7F7F7F"/>
              </a:solidFill>
              <a:latin typeface="Avenir"/>
              <a:ea typeface="Avenir"/>
              <a:cs typeface="Avenir"/>
              <a:sym typeface="Avenir"/>
            </a:endParaRPr>
          </a:p>
        </p:txBody>
      </p:sp>
      <p:sp>
        <p:nvSpPr>
          <p:cNvPr id="17" name="Google Shape;17;p3"/>
          <p:cNvSpPr/>
          <p:nvPr/>
        </p:nvSpPr>
        <p:spPr>
          <a:xfrm rot="10800000" flipH="1">
            <a:off x="0" y="1"/>
            <a:ext cx="9153900" cy="69300"/>
          </a:xfrm>
          <a:prstGeom prst="rect">
            <a:avLst/>
          </a:prstGeom>
          <a:gradFill>
            <a:gsLst>
              <a:gs pos="0">
                <a:srgbClr val="3484C6"/>
              </a:gs>
              <a:gs pos="1000">
                <a:srgbClr val="3484C6"/>
              </a:gs>
              <a:gs pos="100000">
                <a:srgbClr val="065092"/>
              </a:gs>
            </a:gsLst>
            <a:lin ang="10800025" scaled="0"/>
          </a:gra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ja" sz="1400" b="0" i="0" u="none" strike="noStrike" cap="none">
                <a:solidFill>
                  <a:schemeClr val="lt1"/>
                </a:solidFill>
                <a:latin typeface="Arial"/>
                <a:ea typeface="Arial"/>
                <a:cs typeface="Arial"/>
                <a:sym typeface="Arial"/>
              </a:rPr>
              <a:t>　</a:t>
            </a:r>
            <a:endParaRPr sz="1100" b="0" i="0" u="none" strike="noStrike" cap="none">
              <a:solidFill>
                <a:srgbClr val="000000"/>
              </a:solidFill>
              <a:latin typeface="Arial"/>
              <a:ea typeface="Arial"/>
              <a:cs typeface="Arial"/>
              <a:sym typeface="Arial"/>
            </a:endParaRPr>
          </a:p>
        </p:txBody>
      </p:sp>
      <p:pic>
        <p:nvPicPr>
          <p:cNvPr id="18" name="Google Shape;18;p3"/>
          <p:cNvPicPr preferRelativeResize="0"/>
          <p:nvPr/>
        </p:nvPicPr>
        <p:blipFill rotWithShape="1">
          <a:blip r:embed="rId2">
            <a:alphaModFix/>
          </a:blip>
          <a:srcRect/>
          <a:stretch/>
        </p:blipFill>
        <p:spPr>
          <a:xfrm>
            <a:off x="219975" y="4807725"/>
            <a:ext cx="1017262" cy="230475"/>
          </a:xfrm>
          <a:prstGeom prst="rect">
            <a:avLst/>
          </a:prstGeom>
          <a:noFill/>
          <a:ln>
            <a:noFill/>
          </a:ln>
        </p:spPr>
      </p:pic>
      <p:sp>
        <p:nvSpPr>
          <p:cNvPr id="19" name="Google Shape;19;p3"/>
          <p:cNvSpPr txBox="1">
            <a:spLocks noGrp="1"/>
          </p:cNvSpPr>
          <p:nvPr>
            <p:ph type="sldNum" idx="12"/>
          </p:nvPr>
        </p:nvSpPr>
        <p:spPr>
          <a:xfrm>
            <a:off x="8556788" y="4749848"/>
            <a:ext cx="548700" cy="142200"/>
          </a:xfrm>
          <a:prstGeom prst="rect">
            <a:avLst/>
          </a:prstGeom>
          <a:noFill/>
          <a:ln>
            <a:noFill/>
          </a:ln>
        </p:spPr>
        <p:txBody>
          <a:bodyPr spcFirstLastPara="1" wrap="square" lIns="68575" tIns="34275" rIns="68575" bIns="34275" anchor="t" anchorCtr="0">
            <a:noAutofit/>
          </a:bodyPr>
          <a:lstStyle>
            <a:lvl1pPr marL="0" marR="0" lvl="0" indent="0" algn="r">
              <a:lnSpc>
                <a:spcPct val="100000"/>
              </a:lnSpc>
              <a:spcBef>
                <a:spcPts val="0"/>
              </a:spcBef>
              <a:spcAft>
                <a:spcPts val="0"/>
              </a:spcAft>
              <a:buClr>
                <a:srgbClr val="000000"/>
              </a:buClr>
              <a:buSzPts val="900"/>
              <a:buFont typeface="Arial"/>
              <a:buNone/>
              <a:defRPr sz="6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6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6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6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6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6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6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6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6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Shape 20"/>
        <p:cNvGrpSpPr/>
        <p:nvPr/>
      </p:nvGrpSpPr>
      <p:grpSpPr>
        <a:xfrm>
          <a:off x="0" y="0"/>
          <a:ext cx="0" cy="0"/>
          <a:chOff x="0" y="0"/>
          <a:chExt cx="0" cy="0"/>
        </a:xfrm>
      </p:grpSpPr>
      <p:sp>
        <p:nvSpPr>
          <p:cNvPr id="21" name="Google Shape;21;p4"/>
          <p:cNvSpPr txBox="1">
            <a:spLocks noGrp="1"/>
          </p:cNvSpPr>
          <p:nvPr>
            <p:ph type="title"/>
          </p:nvPr>
        </p:nvSpPr>
        <p:spPr>
          <a:xfrm>
            <a:off x="623888" y="1282303"/>
            <a:ext cx="7886700" cy="21396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4500"/>
              <a:buFont typeface="Arial"/>
              <a:buNone/>
              <a:defRPr sz="45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2" name="Google Shape;22;p4"/>
          <p:cNvSpPr txBox="1">
            <a:spLocks noGrp="1"/>
          </p:cNvSpPr>
          <p:nvPr>
            <p:ph type="body" idx="1"/>
          </p:nvPr>
        </p:nvSpPr>
        <p:spPr>
          <a:xfrm>
            <a:off x="623888" y="3442097"/>
            <a:ext cx="7886700" cy="11250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rgbClr val="888888"/>
              </a:buClr>
              <a:buSzPts val="1800"/>
              <a:buNone/>
              <a:defRPr sz="1800">
                <a:solidFill>
                  <a:srgbClr val="888888"/>
                </a:solidFill>
              </a:defRPr>
            </a:lvl1pPr>
            <a:lvl2pPr marL="914400" lvl="1" indent="-228600" algn="l">
              <a:lnSpc>
                <a:spcPct val="90000"/>
              </a:lnSpc>
              <a:spcBef>
                <a:spcPts val="400"/>
              </a:spcBef>
              <a:spcAft>
                <a:spcPts val="0"/>
              </a:spcAft>
              <a:buClr>
                <a:srgbClr val="888888"/>
              </a:buClr>
              <a:buSzPts val="1500"/>
              <a:buNone/>
              <a:defRPr sz="1500">
                <a:solidFill>
                  <a:srgbClr val="888888"/>
                </a:solidFill>
              </a:defRPr>
            </a:lvl2pPr>
            <a:lvl3pPr marL="1371600" lvl="2" indent="-228600" algn="l">
              <a:lnSpc>
                <a:spcPct val="90000"/>
              </a:lnSpc>
              <a:spcBef>
                <a:spcPts val="400"/>
              </a:spcBef>
              <a:spcAft>
                <a:spcPts val="0"/>
              </a:spcAft>
              <a:buClr>
                <a:srgbClr val="888888"/>
              </a:buClr>
              <a:buSzPts val="1400"/>
              <a:buNone/>
              <a:defRPr sz="1400">
                <a:solidFill>
                  <a:srgbClr val="888888"/>
                </a:solidFill>
              </a:defRPr>
            </a:lvl3pPr>
            <a:lvl4pPr marL="1828800" lvl="3" indent="-228600" algn="l">
              <a:lnSpc>
                <a:spcPct val="90000"/>
              </a:lnSpc>
              <a:spcBef>
                <a:spcPts val="400"/>
              </a:spcBef>
              <a:spcAft>
                <a:spcPts val="0"/>
              </a:spcAft>
              <a:buClr>
                <a:srgbClr val="888888"/>
              </a:buClr>
              <a:buSzPts val="1200"/>
              <a:buNone/>
              <a:defRPr sz="1200">
                <a:solidFill>
                  <a:srgbClr val="888888"/>
                </a:solidFill>
              </a:defRPr>
            </a:lvl4pPr>
            <a:lvl5pPr marL="2286000" lvl="4" indent="-228600" algn="l">
              <a:lnSpc>
                <a:spcPct val="90000"/>
              </a:lnSpc>
              <a:spcBef>
                <a:spcPts val="400"/>
              </a:spcBef>
              <a:spcAft>
                <a:spcPts val="0"/>
              </a:spcAft>
              <a:buClr>
                <a:srgbClr val="888888"/>
              </a:buClr>
              <a:buSzPts val="1200"/>
              <a:buNone/>
              <a:defRPr sz="1200">
                <a:solidFill>
                  <a:srgbClr val="888888"/>
                </a:solidFill>
              </a:defRPr>
            </a:lvl5pPr>
            <a:lvl6pPr marL="2743200" lvl="5" indent="-228600" algn="l">
              <a:lnSpc>
                <a:spcPct val="90000"/>
              </a:lnSpc>
              <a:spcBef>
                <a:spcPts val="400"/>
              </a:spcBef>
              <a:spcAft>
                <a:spcPts val="0"/>
              </a:spcAft>
              <a:buClr>
                <a:srgbClr val="888888"/>
              </a:buClr>
              <a:buSzPts val="1200"/>
              <a:buNone/>
              <a:defRPr sz="1200">
                <a:solidFill>
                  <a:srgbClr val="888888"/>
                </a:solidFill>
              </a:defRPr>
            </a:lvl6pPr>
            <a:lvl7pPr marL="3200400" lvl="6" indent="-228600" algn="l">
              <a:lnSpc>
                <a:spcPct val="90000"/>
              </a:lnSpc>
              <a:spcBef>
                <a:spcPts val="400"/>
              </a:spcBef>
              <a:spcAft>
                <a:spcPts val="0"/>
              </a:spcAft>
              <a:buClr>
                <a:srgbClr val="888888"/>
              </a:buClr>
              <a:buSzPts val="1200"/>
              <a:buNone/>
              <a:defRPr sz="1200">
                <a:solidFill>
                  <a:srgbClr val="888888"/>
                </a:solidFill>
              </a:defRPr>
            </a:lvl7pPr>
            <a:lvl8pPr marL="3657600" lvl="7" indent="-228600" algn="l">
              <a:lnSpc>
                <a:spcPct val="90000"/>
              </a:lnSpc>
              <a:spcBef>
                <a:spcPts val="400"/>
              </a:spcBef>
              <a:spcAft>
                <a:spcPts val="0"/>
              </a:spcAft>
              <a:buClr>
                <a:srgbClr val="888888"/>
              </a:buClr>
              <a:buSzPts val="1200"/>
              <a:buNone/>
              <a:defRPr sz="1200">
                <a:solidFill>
                  <a:srgbClr val="888888"/>
                </a:solidFill>
              </a:defRPr>
            </a:lvl8pPr>
            <a:lvl9pPr marL="4114800" lvl="8" indent="-228600" algn="l">
              <a:lnSpc>
                <a:spcPct val="90000"/>
              </a:lnSpc>
              <a:spcBef>
                <a:spcPts val="400"/>
              </a:spcBef>
              <a:spcAft>
                <a:spcPts val="0"/>
              </a:spcAft>
              <a:buClr>
                <a:srgbClr val="888888"/>
              </a:buClr>
              <a:buSzPts val="1200"/>
              <a:buNone/>
              <a:defRPr sz="1200">
                <a:solidFill>
                  <a:srgbClr val="888888"/>
                </a:solidFill>
              </a:defRPr>
            </a:lvl9pPr>
          </a:lstStyle>
          <a:p>
            <a:endParaRPr/>
          </a:p>
        </p:txBody>
      </p:sp>
      <p:sp>
        <p:nvSpPr>
          <p:cNvPr id="23" name="Google Shape;23;p4"/>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4" name="Google Shape;24;p4"/>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5" name="Google Shape;25;p4"/>
          <p:cNvSpPr txBox="1">
            <a:spLocks noGrp="1"/>
          </p:cNvSpPr>
          <p:nvPr>
            <p:ph type="sldNum" idx="12"/>
          </p:nvPr>
        </p:nvSpPr>
        <p:spPr>
          <a:xfrm>
            <a:off x="7018725"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タイトル スライド">
  <p:cSld name="1_タイトル スライド">
    <p:spTree>
      <p:nvGrpSpPr>
        <p:cNvPr id="1" name="Shape 26"/>
        <p:cNvGrpSpPr/>
        <p:nvPr/>
      </p:nvGrpSpPr>
      <p:grpSpPr>
        <a:xfrm>
          <a:off x="0" y="0"/>
          <a:ext cx="0" cy="0"/>
          <a:chOff x="0" y="0"/>
          <a:chExt cx="0" cy="0"/>
        </a:xfrm>
      </p:grpSpPr>
      <p:sp>
        <p:nvSpPr>
          <p:cNvPr id="27" name="Google Shape;27;p5"/>
          <p:cNvSpPr txBox="1"/>
          <p:nvPr/>
        </p:nvSpPr>
        <p:spPr>
          <a:xfrm>
            <a:off x="2420694" y="4830605"/>
            <a:ext cx="6587400" cy="192300"/>
          </a:xfrm>
          <a:prstGeom prst="rect">
            <a:avLst/>
          </a:prstGeom>
          <a:noFill/>
          <a:ln>
            <a:noFill/>
          </a:ln>
        </p:spPr>
        <p:txBody>
          <a:bodyPr spcFirstLastPara="1" wrap="square" lIns="68575" tIns="34275" rIns="68575" bIns="34275" anchor="t" anchorCtr="0">
            <a:spAutoFit/>
          </a:bodyPr>
          <a:lstStyle/>
          <a:p>
            <a:pPr marL="0" marR="0" lvl="0" indent="0" algn="r" rtl="0">
              <a:lnSpc>
                <a:spcPct val="100000"/>
              </a:lnSpc>
              <a:spcBef>
                <a:spcPts val="0"/>
              </a:spcBef>
              <a:spcAft>
                <a:spcPts val="0"/>
              </a:spcAft>
              <a:buClr>
                <a:srgbClr val="7F7F7F"/>
              </a:buClr>
              <a:buSzPts val="800"/>
              <a:buFont typeface="Avenir"/>
              <a:buNone/>
            </a:pPr>
            <a:r>
              <a:rPr lang="ja" sz="800" b="0" i="0" u="none" strike="noStrike" cap="none">
                <a:solidFill>
                  <a:srgbClr val="7F7F7F"/>
                </a:solidFill>
                <a:latin typeface="Avenir"/>
                <a:ea typeface="Avenir"/>
                <a:cs typeface="Avenir"/>
                <a:sym typeface="Avenir"/>
              </a:rPr>
              <a:t>copyright (C) 202</a:t>
            </a:r>
            <a:r>
              <a:rPr lang="ja" sz="800">
                <a:solidFill>
                  <a:srgbClr val="7F7F7F"/>
                </a:solidFill>
                <a:latin typeface="Avenir"/>
                <a:ea typeface="Avenir"/>
                <a:cs typeface="Avenir"/>
                <a:sym typeface="Avenir"/>
              </a:rPr>
              <a:t>4</a:t>
            </a:r>
            <a:r>
              <a:rPr lang="ja" sz="800" b="0" i="0" u="none" strike="noStrike" cap="none">
                <a:solidFill>
                  <a:srgbClr val="7F7F7F"/>
                </a:solidFill>
                <a:latin typeface="Avenir"/>
                <a:ea typeface="Avenir"/>
                <a:cs typeface="Avenir"/>
                <a:sym typeface="Avenir"/>
              </a:rPr>
              <a:t> ezSoft Co., Ltd.｜ezSoft Confidential</a:t>
            </a:r>
            <a:endParaRPr sz="800" b="0" i="0" u="none" strike="noStrike" cap="none">
              <a:solidFill>
                <a:srgbClr val="7F7F7F"/>
              </a:solidFill>
              <a:latin typeface="Avenir"/>
              <a:ea typeface="Avenir"/>
              <a:cs typeface="Avenir"/>
              <a:sym typeface="Avenir"/>
            </a:endParaRPr>
          </a:p>
        </p:txBody>
      </p:sp>
      <p:sp>
        <p:nvSpPr>
          <p:cNvPr id="28" name="Google Shape;28;p5"/>
          <p:cNvSpPr/>
          <p:nvPr/>
        </p:nvSpPr>
        <p:spPr>
          <a:xfrm rot="10800000" flipH="1">
            <a:off x="0" y="1"/>
            <a:ext cx="9153900" cy="69300"/>
          </a:xfrm>
          <a:prstGeom prst="rect">
            <a:avLst/>
          </a:prstGeom>
          <a:gradFill>
            <a:gsLst>
              <a:gs pos="0">
                <a:srgbClr val="3484C6"/>
              </a:gs>
              <a:gs pos="1000">
                <a:srgbClr val="3484C6"/>
              </a:gs>
              <a:gs pos="100000">
                <a:srgbClr val="065092"/>
              </a:gs>
            </a:gsLst>
            <a:lin ang="10800025" scaled="0"/>
          </a:gra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ja" sz="1400" b="0" i="0" u="none" strike="noStrike" cap="none">
                <a:solidFill>
                  <a:schemeClr val="lt1"/>
                </a:solidFill>
                <a:latin typeface="Arial"/>
                <a:ea typeface="Arial"/>
                <a:cs typeface="Arial"/>
                <a:sym typeface="Arial"/>
              </a:rPr>
              <a:t>　</a:t>
            </a:r>
            <a:endParaRPr sz="1100" b="0" i="0" u="none" strike="noStrike" cap="none">
              <a:solidFill>
                <a:srgbClr val="000000"/>
              </a:solidFill>
              <a:latin typeface="Arial"/>
              <a:ea typeface="Arial"/>
              <a:cs typeface="Arial"/>
              <a:sym typeface="Arial"/>
            </a:endParaRPr>
          </a:p>
        </p:txBody>
      </p:sp>
      <p:pic>
        <p:nvPicPr>
          <p:cNvPr id="29" name="Google Shape;29;p5"/>
          <p:cNvPicPr preferRelativeResize="0"/>
          <p:nvPr/>
        </p:nvPicPr>
        <p:blipFill rotWithShape="1">
          <a:blip r:embed="rId2">
            <a:alphaModFix/>
          </a:blip>
          <a:srcRect/>
          <a:stretch/>
        </p:blipFill>
        <p:spPr>
          <a:xfrm>
            <a:off x="219975" y="4807725"/>
            <a:ext cx="1017262" cy="230475"/>
          </a:xfrm>
          <a:prstGeom prst="rect">
            <a:avLst/>
          </a:prstGeom>
          <a:noFill/>
          <a:ln>
            <a:noFill/>
          </a:ln>
        </p:spPr>
      </p:pic>
      <p:cxnSp>
        <p:nvCxnSpPr>
          <p:cNvPr id="30" name="Google Shape;30;p5"/>
          <p:cNvCxnSpPr/>
          <p:nvPr/>
        </p:nvCxnSpPr>
        <p:spPr>
          <a:xfrm>
            <a:off x="0" y="552356"/>
            <a:ext cx="8847600" cy="0"/>
          </a:xfrm>
          <a:prstGeom prst="straightConnector1">
            <a:avLst/>
          </a:prstGeom>
          <a:noFill/>
          <a:ln w="9525" cap="flat" cmpd="sng">
            <a:solidFill>
              <a:srgbClr val="015B96"/>
            </a:solidFill>
            <a:prstDash val="solid"/>
            <a:round/>
            <a:headEnd type="none" w="sm" len="sm"/>
            <a:tailEnd type="none" w="sm" len="sm"/>
          </a:ln>
        </p:spPr>
      </p:cxnSp>
      <p:sp>
        <p:nvSpPr>
          <p:cNvPr id="31" name="Google Shape;31;p5"/>
          <p:cNvSpPr txBox="1">
            <a:spLocks noGrp="1"/>
          </p:cNvSpPr>
          <p:nvPr>
            <p:ph type="sldNum" idx="12"/>
          </p:nvPr>
        </p:nvSpPr>
        <p:spPr>
          <a:xfrm>
            <a:off x="8556784" y="4749851"/>
            <a:ext cx="548700" cy="393600"/>
          </a:xfrm>
          <a:prstGeom prst="rect">
            <a:avLst/>
          </a:prstGeom>
          <a:noFill/>
          <a:ln>
            <a:noFill/>
          </a:ln>
        </p:spPr>
        <p:txBody>
          <a:bodyPr spcFirstLastPara="1" wrap="square" lIns="68575" tIns="34275" rIns="68575" bIns="34275" anchor="t" anchorCtr="0">
            <a:noAutofit/>
          </a:bodyPr>
          <a:lstStyle>
            <a:lvl1pPr marL="0" marR="0" lvl="0" indent="0" algn="r">
              <a:lnSpc>
                <a:spcPct val="100000"/>
              </a:lnSpc>
              <a:spcBef>
                <a:spcPts val="0"/>
              </a:spcBef>
              <a:spcAft>
                <a:spcPts val="0"/>
              </a:spcAft>
              <a:buClr>
                <a:srgbClr val="000000"/>
              </a:buClr>
              <a:buSzPts val="900"/>
              <a:buFont typeface="Arial"/>
              <a:buNone/>
              <a:defRPr sz="10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10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10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10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10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10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10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10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10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Shape 32"/>
        <p:cNvGrpSpPr/>
        <p:nvPr/>
      </p:nvGrpSpPr>
      <p:grpSpPr>
        <a:xfrm>
          <a:off x="0" y="0"/>
          <a:ext cx="0" cy="0"/>
          <a:chOff x="0" y="0"/>
          <a:chExt cx="0" cy="0"/>
        </a:xfrm>
      </p:grpSpPr>
      <p:sp>
        <p:nvSpPr>
          <p:cNvPr id="33" name="Google Shape;33;p6"/>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4" name="Google Shape;34;p6"/>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35" name="Google Shape;35;p6"/>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6" name="Google Shape;36;p6"/>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7" name="Google Shape;37;p6"/>
          <p:cNvSpPr txBox="1">
            <a:spLocks noGrp="1"/>
          </p:cNvSpPr>
          <p:nvPr>
            <p:ph type="sldNum" idx="12"/>
          </p:nvPr>
        </p:nvSpPr>
        <p:spPr>
          <a:xfrm>
            <a:off x="7018725"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タイトル スライド" type="title">
  <p:cSld name="TITLE">
    <p:spTree>
      <p:nvGrpSpPr>
        <p:cNvPr id="1" name="Shape 38"/>
        <p:cNvGrpSpPr/>
        <p:nvPr/>
      </p:nvGrpSpPr>
      <p:grpSpPr>
        <a:xfrm>
          <a:off x="0" y="0"/>
          <a:ext cx="0" cy="0"/>
          <a:chOff x="0" y="0"/>
          <a:chExt cx="0" cy="0"/>
        </a:xfrm>
      </p:grpSpPr>
      <p:sp>
        <p:nvSpPr>
          <p:cNvPr id="39" name="Google Shape;39;p7"/>
          <p:cNvSpPr txBox="1">
            <a:spLocks noGrp="1"/>
          </p:cNvSpPr>
          <p:nvPr>
            <p:ph type="ctrTitle"/>
          </p:nvPr>
        </p:nvSpPr>
        <p:spPr>
          <a:xfrm>
            <a:off x="1143000" y="841772"/>
            <a:ext cx="6858000" cy="1790700"/>
          </a:xfrm>
          <a:prstGeom prst="rect">
            <a:avLst/>
          </a:prstGeom>
          <a:noFill/>
          <a:ln>
            <a:noFill/>
          </a:ln>
        </p:spPr>
        <p:txBody>
          <a:bodyPr spcFirstLastPara="1" wrap="square" lIns="68575" tIns="34275" rIns="68575" bIns="34275" anchor="b" anchorCtr="0">
            <a:normAutofit/>
          </a:bodyPr>
          <a:lstStyle>
            <a:lvl1pPr lvl="0" algn="ctr">
              <a:lnSpc>
                <a:spcPct val="90000"/>
              </a:lnSpc>
              <a:spcBef>
                <a:spcPts val="0"/>
              </a:spcBef>
              <a:spcAft>
                <a:spcPts val="0"/>
              </a:spcAft>
              <a:buClr>
                <a:schemeClr val="dk1"/>
              </a:buClr>
              <a:buSzPts val="4500"/>
              <a:buFont typeface="Arial"/>
              <a:buNone/>
              <a:defRPr sz="45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0" name="Google Shape;40;p7"/>
          <p:cNvSpPr txBox="1">
            <a:spLocks noGrp="1"/>
          </p:cNvSpPr>
          <p:nvPr>
            <p:ph type="subTitle" idx="1"/>
          </p:nvPr>
        </p:nvSpPr>
        <p:spPr>
          <a:xfrm>
            <a:off x="1143000" y="2701529"/>
            <a:ext cx="6858000" cy="1241700"/>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dk1"/>
              </a:buClr>
              <a:buSzPts val="1800"/>
              <a:buNone/>
              <a:defRPr sz="1800"/>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a:endParaRPr/>
          </a:p>
        </p:txBody>
      </p:sp>
      <p:sp>
        <p:nvSpPr>
          <p:cNvPr id="41" name="Google Shape;41;p7"/>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2" name="Google Shape;42;p7"/>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3" name="Google Shape;43;p7"/>
          <p:cNvSpPr txBox="1">
            <a:spLocks noGrp="1"/>
          </p:cNvSpPr>
          <p:nvPr>
            <p:ph type="sldNum" idx="12"/>
          </p:nvPr>
        </p:nvSpPr>
        <p:spPr>
          <a:xfrm>
            <a:off x="7018725"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44"/>
        <p:cNvGrpSpPr/>
        <p:nvPr/>
      </p:nvGrpSpPr>
      <p:grpSpPr>
        <a:xfrm>
          <a:off x="0" y="0"/>
          <a:ext cx="0" cy="0"/>
          <a:chOff x="0" y="0"/>
          <a:chExt cx="0" cy="0"/>
        </a:xfrm>
      </p:grpSpPr>
      <p:sp>
        <p:nvSpPr>
          <p:cNvPr id="45" name="Google Shape;45;p8"/>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6" name="Google Shape;46;p8"/>
          <p:cNvSpPr txBox="1">
            <a:spLocks noGrp="1"/>
          </p:cNvSpPr>
          <p:nvPr>
            <p:ph type="body" idx="1"/>
          </p:nvPr>
        </p:nvSpPr>
        <p:spPr>
          <a:xfrm>
            <a:off x="628650" y="1369219"/>
            <a:ext cx="3886200" cy="32634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47" name="Google Shape;47;p8"/>
          <p:cNvSpPr txBox="1">
            <a:spLocks noGrp="1"/>
          </p:cNvSpPr>
          <p:nvPr>
            <p:ph type="body" idx="2"/>
          </p:nvPr>
        </p:nvSpPr>
        <p:spPr>
          <a:xfrm>
            <a:off x="4629150" y="1369219"/>
            <a:ext cx="3886200" cy="32634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48" name="Google Shape;48;p8"/>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9" name="Google Shape;49;p8"/>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0" name="Google Shape;50;p8"/>
          <p:cNvSpPr txBox="1">
            <a:spLocks noGrp="1"/>
          </p:cNvSpPr>
          <p:nvPr>
            <p:ph type="sldNum" idx="12"/>
          </p:nvPr>
        </p:nvSpPr>
        <p:spPr>
          <a:xfrm>
            <a:off x="7018725"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51"/>
        <p:cNvGrpSpPr/>
        <p:nvPr/>
      </p:nvGrpSpPr>
      <p:grpSpPr>
        <a:xfrm>
          <a:off x="0" y="0"/>
          <a:ext cx="0" cy="0"/>
          <a:chOff x="0" y="0"/>
          <a:chExt cx="0" cy="0"/>
        </a:xfrm>
      </p:grpSpPr>
      <p:sp>
        <p:nvSpPr>
          <p:cNvPr id="52" name="Google Shape;52;p9"/>
          <p:cNvSpPr txBox="1">
            <a:spLocks noGrp="1"/>
          </p:cNvSpPr>
          <p:nvPr>
            <p:ph type="title"/>
          </p:nvPr>
        </p:nvSpPr>
        <p:spPr>
          <a:xfrm>
            <a:off x="629841" y="273844"/>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3" name="Google Shape;53;p9"/>
          <p:cNvSpPr txBox="1">
            <a:spLocks noGrp="1"/>
          </p:cNvSpPr>
          <p:nvPr>
            <p:ph type="body" idx="1"/>
          </p:nvPr>
        </p:nvSpPr>
        <p:spPr>
          <a:xfrm>
            <a:off x="629841" y="1260872"/>
            <a:ext cx="3868200" cy="618000"/>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54" name="Google Shape;54;p9"/>
          <p:cNvSpPr txBox="1">
            <a:spLocks noGrp="1"/>
          </p:cNvSpPr>
          <p:nvPr>
            <p:ph type="body" idx="2"/>
          </p:nvPr>
        </p:nvSpPr>
        <p:spPr>
          <a:xfrm>
            <a:off x="629841" y="1878806"/>
            <a:ext cx="3868200" cy="27633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55" name="Google Shape;55;p9"/>
          <p:cNvSpPr txBox="1">
            <a:spLocks noGrp="1"/>
          </p:cNvSpPr>
          <p:nvPr>
            <p:ph type="body" idx="3"/>
          </p:nvPr>
        </p:nvSpPr>
        <p:spPr>
          <a:xfrm>
            <a:off x="4629150" y="1260872"/>
            <a:ext cx="3887400" cy="618000"/>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56" name="Google Shape;56;p9"/>
          <p:cNvSpPr txBox="1">
            <a:spLocks noGrp="1"/>
          </p:cNvSpPr>
          <p:nvPr>
            <p:ph type="body" idx="4"/>
          </p:nvPr>
        </p:nvSpPr>
        <p:spPr>
          <a:xfrm>
            <a:off x="4629150" y="1878806"/>
            <a:ext cx="3887400" cy="27633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57" name="Google Shape;57;p9"/>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8" name="Google Shape;58;p9"/>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9" name="Google Shape;59;p9"/>
          <p:cNvSpPr txBox="1">
            <a:spLocks noGrp="1"/>
          </p:cNvSpPr>
          <p:nvPr>
            <p:ph type="sldNum" idx="12"/>
          </p:nvPr>
        </p:nvSpPr>
        <p:spPr>
          <a:xfrm>
            <a:off x="7018725"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Shape 60"/>
        <p:cNvGrpSpPr/>
        <p:nvPr/>
      </p:nvGrpSpPr>
      <p:grpSpPr>
        <a:xfrm>
          <a:off x="0" y="0"/>
          <a:ext cx="0" cy="0"/>
          <a:chOff x="0" y="0"/>
          <a:chExt cx="0" cy="0"/>
        </a:xfrm>
      </p:grpSpPr>
      <p:sp>
        <p:nvSpPr>
          <p:cNvPr id="61" name="Google Shape;61;p10"/>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62" name="Google Shape;62;p10"/>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63" name="Google Shape;63;p10"/>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64" name="Google Shape;64;p10"/>
          <p:cNvSpPr txBox="1">
            <a:spLocks noGrp="1"/>
          </p:cNvSpPr>
          <p:nvPr>
            <p:ph type="sldNum" idx="12"/>
          </p:nvPr>
        </p:nvSpPr>
        <p:spPr>
          <a:xfrm>
            <a:off x="7018725"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marR="0" lvl="0" algn="l" rtl="0">
              <a:lnSpc>
                <a:spcPct val="90000"/>
              </a:lnSpc>
              <a:spcBef>
                <a:spcPts val="0"/>
              </a:spcBef>
              <a:spcAft>
                <a:spcPts val="0"/>
              </a:spcAft>
              <a:buClr>
                <a:schemeClr val="dk1"/>
              </a:buClr>
              <a:buSzPts val="3300"/>
              <a:buFont typeface="Arial"/>
              <a:buNone/>
              <a:defRPr sz="33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8" name="Google Shape;8;p1"/>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Clr>
                <a:srgbClr val="000000"/>
              </a:buClr>
              <a:buSzPts val="1100"/>
              <a:buFont typeface="Arial"/>
              <a:buNone/>
              <a:defRPr sz="9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9" name="Google Shape;9;p1"/>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Clr>
                <a:srgbClr val="000000"/>
              </a:buClr>
              <a:buSzPts val="1100"/>
              <a:buFont typeface="Arial"/>
              <a:buNone/>
              <a:defRPr sz="9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10" name="Google Shape;10;p1"/>
          <p:cNvSpPr txBox="1">
            <a:spLocks noGrp="1"/>
          </p:cNvSpPr>
          <p:nvPr>
            <p:ph type="sldNum" idx="12"/>
          </p:nvPr>
        </p:nvSpPr>
        <p:spPr>
          <a:xfrm>
            <a:off x="7018725"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6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900"/>
              <a:buFont typeface="Arial"/>
              <a:buNone/>
              <a:defRPr sz="6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900"/>
              <a:buFont typeface="Arial"/>
              <a:buNone/>
              <a:defRPr sz="6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900"/>
              <a:buFont typeface="Arial"/>
              <a:buNone/>
              <a:defRPr sz="6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900"/>
              <a:buFont typeface="Arial"/>
              <a:buNone/>
              <a:defRPr sz="6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900"/>
              <a:buFont typeface="Arial"/>
              <a:buNone/>
              <a:defRPr sz="6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900"/>
              <a:buFont typeface="Arial"/>
              <a:buNone/>
              <a:defRPr sz="6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900"/>
              <a:buFont typeface="Arial"/>
              <a:buNone/>
              <a:defRPr sz="6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900"/>
              <a:buFont typeface="Arial"/>
              <a:buNone/>
              <a:defRPr sz="6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pic>
        <p:nvPicPr>
          <p:cNvPr id="100" name="Google Shape;100;p16"/>
          <p:cNvPicPr preferRelativeResize="0"/>
          <p:nvPr/>
        </p:nvPicPr>
        <p:blipFill rotWithShape="1">
          <a:blip r:embed="rId3">
            <a:alphaModFix/>
          </a:blip>
          <a:srcRect/>
          <a:stretch/>
        </p:blipFill>
        <p:spPr>
          <a:xfrm>
            <a:off x="4009600" y="8"/>
            <a:ext cx="5134413" cy="5143501"/>
          </a:xfrm>
          <a:prstGeom prst="rect">
            <a:avLst/>
          </a:prstGeom>
          <a:noFill/>
          <a:ln>
            <a:noFill/>
          </a:ln>
        </p:spPr>
      </p:pic>
      <p:pic>
        <p:nvPicPr>
          <p:cNvPr id="101" name="Google Shape;101;p16" descr="経費精算システム「eKeihi」のイージーソフト 設立20年のキャンペーンを開始！２万円分のAmazonギフト券プレゼント！ |  イージーソフト株式会社 | プレスリリース配信代行サービス『ドリームニュース』"/>
          <p:cNvPicPr preferRelativeResize="0"/>
          <p:nvPr/>
        </p:nvPicPr>
        <p:blipFill rotWithShape="1">
          <a:blip r:embed="rId4">
            <a:alphaModFix/>
          </a:blip>
          <a:srcRect/>
          <a:stretch/>
        </p:blipFill>
        <p:spPr>
          <a:xfrm>
            <a:off x="455845" y="4178513"/>
            <a:ext cx="1468219" cy="524850"/>
          </a:xfrm>
          <a:prstGeom prst="rect">
            <a:avLst/>
          </a:prstGeom>
          <a:noFill/>
          <a:ln>
            <a:noFill/>
          </a:ln>
        </p:spPr>
      </p:pic>
      <p:sp>
        <p:nvSpPr>
          <p:cNvPr id="102" name="Google Shape;102;p16"/>
          <p:cNvSpPr txBox="1"/>
          <p:nvPr/>
        </p:nvSpPr>
        <p:spPr>
          <a:xfrm>
            <a:off x="524963" y="1828126"/>
            <a:ext cx="5521200" cy="1457700"/>
          </a:xfrm>
          <a:prstGeom prst="rect">
            <a:avLst/>
          </a:prstGeom>
          <a:noFill/>
          <a:ln>
            <a:noFill/>
          </a:ln>
        </p:spPr>
        <p:txBody>
          <a:bodyPr spcFirstLastPara="1" wrap="square" lIns="55700" tIns="27850" rIns="55700" bIns="27850" anchor="ctr" anchorCtr="0">
            <a:noAutofit/>
          </a:bodyPr>
          <a:lstStyle/>
          <a:p>
            <a:pPr marL="0" marR="0" lvl="0" indent="0" algn="l" rtl="0">
              <a:lnSpc>
                <a:spcPct val="100000"/>
              </a:lnSpc>
              <a:spcBef>
                <a:spcPts val="0"/>
              </a:spcBef>
              <a:spcAft>
                <a:spcPts val="0"/>
              </a:spcAft>
              <a:buClr>
                <a:srgbClr val="065092"/>
              </a:buClr>
              <a:buSzPts val="3300"/>
              <a:buFont typeface="Arial"/>
              <a:buNone/>
            </a:pPr>
            <a:r>
              <a:rPr lang="ja" sz="2700" b="1">
                <a:solidFill>
                  <a:srgbClr val="015B96"/>
                </a:solidFill>
                <a:latin typeface="Meiryo"/>
                <a:ea typeface="Meiryo"/>
                <a:cs typeface="Meiryo"/>
                <a:sym typeface="Meiryo"/>
              </a:rPr>
              <a:t>サポートサイト変更の</a:t>
            </a:r>
            <a:r>
              <a:rPr lang="ja" sz="2700" b="1" i="0" u="none" strike="noStrike" cap="none">
                <a:solidFill>
                  <a:srgbClr val="015B96"/>
                </a:solidFill>
                <a:latin typeface="Meiryo"/>
                <a:ea typeface="Meiryo"/>
                <a:cs typeface="Meiryo"/>
                <a:sym typeface="Meiryo"/>
              </a:rPr>
              <a:t>ご案内</a:t>
            </a:r>
            <a:endParaRPr sz="2700" b="1" i="0" u="none" strike="noStrike" cap="none">
              <a:solidFill>
                <a:srgbClr val="015B96"/>
              </a:solidFill>
              <a:latin typeface="Meiryo"/>
              <a:ea typeface="Meiryo"/>
              <a:cs typeface="Meiryo"/>
              <a:sym typeface="Meiryo"/>
            </a:endParaRPr>
          </a:p>
        </p:txBody>
      </p:sp>
      <p:sp>
        <p:nvSpPr>
          <p:cNvPr id="103" name="Google Shape;103;p16"/>
          <p:cNvSpPr/>
          <p:nvPr/>
        </p:nvSpPr>
        <p:spPr>
          <a:xfrm>
            <a:off x="567885" y="3677681"/>
            <a:ext cx="1666200" cy="369600"/>
          </a:xfrm>
          <a:prstGeom prst="rect">
            <a:avLst/>
          </a:prstGeom>
          <a:noFill/>
          <a:ln>
            <a:noFill/>
          </a:ln>
        </p:spPr>
        <p:txBody>
          <a:bodyPr spcFirstLastPara="1" wrap="square" lIns="55700" tIns="27850" rIns="55700" bIns="27850" anchor="ctr" anchorCtr="0">
            <a:noAutofit/>
          </a:bodyPr>
          <a:lstStyle/>
          <a:p>
            <a:pPr marL="0" marR="0" lvl="0" indent="0" algn="l" rtl="0">
              <a:lnSpc>
                <a:spcPct val="120000"/>
              </a:lnSpc>
              <a:spcBef>
                <a:spcPts val="0"/>
              </a:spcBef>
              <a:spcAft>
                <a:spcPts val="0"/>
              </a:spcAft>
              <a:buClr>
                <a:srgbClr val="000000"/>
              </a:buClr>
              <a:buSzPts val="1200"/>
              <a:buFont typeface="Arial"/>
              <a:buNone/>
            </a:pPr>
            <a:r>
              <a:rPr lang="ja" sz="1200" b="0" i="0" u="none" strike="noStrike" cap="none">
                <a:solidFill>
                  <a:schemeClr val="dk1"/>
                </a:solidFill>
                <a:latin typeface="Arial"/>
                <a:ea typeface="Arial"/>
                <a:cs typeface="Arial"/>
                <a:sym typeface="Arial"/>
              </a:rPr>
              <a:t>202</a:t>
            </a:r>
            <a:r>
              <a:rPr lang="ja" sz="1200">
                <a:solidFill>
                  <a:schemeClr val="dk1"/>
                </a:solidFill>
              </a:rPr>
              <a:t>4</a:t>
            </a:r>
            <a:r>
              <a:rPr lang="ja" sz="1200" b="0" i="0" u="none" strike="noStrike" cap="none">
                <a:solidFill>
                  <a:schemeClr val="dk1"/>
                </a:solidFill>
                <a:latin typeface="Arial"/>
                <a:ea typeface="Arial"/>
                <a:cs typeface="Arial"/>
                <a:sym typeface="Arial"/>
              </a:rPr>
              <a:t>年</a:t>
            </a:r>
            <a:r>
              <a:rPr lang="ja" sz="1200">
                <a:solidFill>
                  <a:schemeClr val="dk1"/>
                </a:solidFill>
              </a:rPr>
              <a:t>6</a:t>
            </a:r>
            <a:r>
              <a:rPr lang="ja" sz="1200" b="0" i="0" u="none" strike="noStrike" cap="none">
                <a:solidFill>
                  <a:schemeClr val="dk1"/>
                </a:solidFill>
                <a:latin typeface="Arial"/>
                <a:ea typeface="Arial"/>
                <a:cs typeface="Arial"/>
                <a:sym typeface="Arial"/>
              </a:rPr>
              <a:t>月</a:t>
            </a:r>
            <a:r>
              <a:rPr lang="ja" sz="1200">
                <a:solidFill>
                  <a:schemeClr val="dk1"/>
                </a:solidFill>
              </a:rPr>
              <a:t>14</a:t>
            </a:r>
            <a:r>
              <a:rPr lang="ja" sz="1200" b="0" i="0" u="none" strike="noStrike" cap="none">
                <a:solidFill>
                  <a:schemeClr val="dk1"/>
                </a:solidFill>
                <a:latin typeface="Arial"/>
                <a:ea typeface="Arial"/>
                <a:cs typeface="Arial"/>
                <a:sym typeface="Arial"/>
              </a:rPr>
              <a:t>日</a:t>
            </a:r>
            <a:endParaRPr sz="1100" b="0" i="0" u="none" strike="noStrike" cap="none">
              <a:solidFill>
                <a:srgbClr val="000000"/>
              </a:solidFill>
              <a:latin typeface="Arial"/>
              <a:ea typeface="Arial"/>
              <a:cs typeface="Arial"/>
              <a:sym typeface="Arial"/>
            </a:endParaRPr>
          </a:p>
        </p:txBody>
      </p:sp>
      <p:pic>
        <p:nvPicPr>
          <p:cNvPr id="104" name="Google Shape;104;p16"/>
          <p:cNvPicPr preferRelativeResize="0"/>
          <p:nvPr/>
        </p:nvPicPr>
        <p:blipFill rotWithShape="1">
          <a:blip r:embed="rId5">
            <a:alphaModFix/>
          </a:blip>
          <a:srcRect/>
          <a:stretch/>
        </p:blipFill>
        <p:spPr>
          <a:xfrm>
            <a:off x="384131" y="419325"/>
            <a:ext cx="6033424" cy="1371600"/>
          </a:xfrm>
          <a:prstGeom prst="rect">
            <a:avLst/>
          </a:prstGeom>
          <a:noFill/>
          <a:ln>
            <a:noFill/>
          </a:ln>
        </p:spPr>
      </p:pic>
      <p:pic>
        <p:nvPicPr>
          <p:cNvPr id="105" name="Google Shape;105;p16"/>
          <p:cNvPicPr preferRelativeResize="0"/>
          <p:nvPr/>
        </p:nvPicPr>
        <p:blipFill rotWithShape="1">
          <a:blip r:embed="rId6">
            <a:alphaModFix/>
          </a:blip>
          <a:srcRect/>
          <a:stretch/>
        </p:blipFill>
        <p:spPr>
          <a:xfrm>
            <a:off x="5034705" y="532480"/>
            <a:ext cx="3929064" cy="4470139"/>
          </a:xfrm>
          <a:prstGeom prst="rect">
            <a:avLst/>
          </a:prstGeom>
          <a:noFill/>
          <a:ln>
            <a:noFill/>
          </a:ln>
        </p:spPr>
      </p:pic>
      <p:sp>
        <p:nvSpPr>
          <p:cNvPr id="106" name="Google Shape;106;p16"/>
          <p:cNvSpPr txBox="1">
            <a:spLocks noGrp="1"/>
          </p:cNvSpPr>
          <p:nvPr>
            <p:ph type="sldNum" idx="12"/>
          </p:nvPr>
        </p:nvSpPr>
        <p:spPr>
          <a:xfrm>
            <a:off x="5264044" y="3575447"/>
            <a:ext cx="1543200" cy="205500"/>
          </a:xfrm>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en-US" altLang="ja"/>
              <a:t>1</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7"/>
          <p:cNvSpPr txBox="1"/>
          <p:nvPr/>
        </p:nvSpPr>
        <p:spPr>
          <a:xfrm>
            <a:off x="656994" y="1061206"/>
            <a:ext cx="7274100" cy="1323600"/>
          </a:xfrm>
          <a:prstGeom prst="rect">
            <a:avLst/>
          </a:prstGeom>
          <a:noFill/>
          <a:ln>
            <a:noFill/>
          </a:ln>
        </p:spPr>
        <p:txBody>
          <a:bodyPr spcFirstLastPara="1" wrap="square" lIns="68575" tIns="68575" rIns="68575" bIns="68575" anchor="t" anchorCtr="0">
            <a:spAutoFit/>
          </a:bodyPr>
          <a:lstStyle/>
          <a:p>
            <a:pPr marL="457200" marR="0" lvl="0" indent="-317500" algn="l" rtl="0">
              <a:lnSpc>
                <a:spcPct val="150000"/>
              </a:lnSpc>
              <a:spcBef>
                <a:spcPts val="800"/>
              </a:spcBef>
              <a:spcAft>
                <a:spcPts val="0"/>
              </a:spcAft>
              <a:buClr>
                <a:schemeClr val="dk1"/>
              </a:buClr>
              <a:buSzPts val="1400"/>
              <a:buFont typeface="Meiryo"/>
              <a:buAutoNum type="arabicPeriod"/>
            </a:pPr>
            <a:r>
              <a:rPr lang="ja" dirty="0">
                <a:solidFill>
                  <a:schemeClr val="dk1"/>
                </a:solidFill>
                <a:latin typeface="Meiryo"/>
                <a:ea typeface="Meiryo"/>
                <a:cs typeface="Meiryo"/>
                <a:sym typeface="Meiryo"/>
              </a:rPr>
              <a:t>サポートサイト変更概要</a:t>
            </a:r>
            <a:endParaRPr dirty="0">
              <a:solidFill>
                <a:schemeClr val="dk1"/>
              </a:solidFill>
              <a:latin typeface="Meiryo"/>
              <a:ea typeface="Meiryo"/>
              <a:cs typeface="Meiryo"/>
              <a:sym typeface="Meiryo"/>
            </a:endParaRPr>
          </a:p>
          <a:p>
            <a:pPr marL="457200" marR="0" lvl="0" indent="-317500" algn="l" rtl="0">
              <a:lnSpc>
                <a:spcPct val="150000"/>
              </a:lnSpc>
              <a:spcBef>
                <a:spcPts val="0"/>
              </a:spcBef>
              <a:spcAft>
                <a:spcPts val="0"/>
              </a:spcAft>
              <a:buClr>
                <a:schemeClr val="dk1"/>
              </a:buClr>
              <a:buSzPts val="1400"/>
              <a:buFont typeface="Meiryo"/>
              <a:buAutoNum type="arabicPeriod"/>
            </a:pPr>
            <a:r>
              <a:rPr lang="ja" dirty="0">
                <a:solidFill>
                  <a:schemeClr val="dk1"/>
                </a:solidFill>
                <a:latin typeface="Meiryo"/>
                <a:ea typeface="Meiryo"/>
                <a:cs typeface="Meiryo"/>
                <a:sym typeface="Meiryo"/>
              </a:rPr>
              <a:t>サポートサイトの変更点</a:t>
            </a:r>
            <a:endParaRPr dirty="0">
              <a:solidFill>
                <a:schemeClr val="dk1"/>
              </a:solidFill>
              <a:latin typeface="Meiryo"/>
              <a:ea typeface="Meiryo"/>
              <a:cs typeface="Meiryo"/>
              <a:sym typeface="Meiryo"/>
            </a:endParaRPr>
          </a:p>
          <a:p>
            <a:pPr marL="457200" lvl="0" indent="-317500" algn="l" rtl="0">
              <a:lnSpc>
                <a:spcPct val="150000"/>
              </a:lnSpc>
              <a:spcBef>
                <a:spcPts val="0"/>
              </a:spcBef>
              <a:spcAft>
                <a:spcPts val="0"/>
              </a:spcAft>
              <a:buClr>
                <a:schemeClr val="dk1"/>
              </a:buClr>
              <a:buSzPts val="1400"/>
              <a:buFont typeface="Meiryo"/>
              <a:buAutoNum type="arabicPeriod"/>
            </a:pPr>
            <a:r>
              <a:rPr lang="ja" dirty="0">
                <a:solidFill>
                  <a:schemeClr val="dk1"/>
                </a:solidFill>
                <a:latin typeface="Meiryo"/>
                <a:ea typeface="Meiryo"/>
                <a:cs typeface="Meiryo"/>
                <a:sym typeface="Meiryo"/>
              </a:rPr>
              <a:t>リニューアルに伴う撤廃機能について</a:t>
            </a:r>
            <a:endParaRPr dirty="0">
              <a:solidFill>
                <a:schemeClr val="dk1"/>
              </a:solidFill>
              <a:latin typeface="Meiryo"/>
              <a:ea typeface="Meiryo"/>
              <a:cs typeface="Meiryo"/>
              <a:sym typeface="Meiryo"/>
            </a:endParaRPr>
          </a:p>
          <a:p>
            <a:pPr marL="457200" marR="0" lvl="0" indent="-317500" algn="l" rtl="0">
              <a:lnSpc>
                <a:spcPct val="150000"/>
              </a:lnSpc>
              <a:spcBef>
                <a:spcPts val="0"/>
              </a:spcBef>
              <a:spcAft>
                <a:spcPts val="0"/>
              </a:spcAft>
              <a:buClr>
                <a:schemeClr val="dk1"/>
              </a:buClr>
              <a:buSzPts val="1400"/>
              <a:buFont typeface="Meiryo"/>
              <a:buAutoNum type="arabicPeriod"/>
            </a:pPr>
            <a:r>
              <a:rPr lang="ja" dirty="0">
                <a:solidFill>
                  <a:schemeClr val="dk1"/>
                </a:solidFill>
                <a:latin typeface="Meiryo"/>
                <a:ea typeface="Meiryo"/>
                <a:cs typeface="Meiryo"/>
                <a:sym typeface="Meiryo"/>
              </a:rPr>
              <a:t>お客様へのお願い</a:t>
            </a:r>
            <a:endParaRPr sz="1400" b="0" i="0" u="none" strike="noStrike" cap="none" dirty="0">
              <a:solidFill>
                <a:schemeClr val="dk1"/>
              </a:solidFill>
              <a:latin typeface="Meiryo"/>
              <a:ea typeface="Meiryo"/>
              <a:cs typeface="Meiryo"/>
              <a:sym typeface="Meiryo"/>
            </a:endParaRPr>
          </a:p>
        </p:txBody>
      </p:sp>
      <p:sp>
        <p:nvSpPr>
          <p:cNvPr id="112" name="Google Shape;112;p17"/>
          <p:cNvSpPr/>
          <p:nvPr/>
        </p:nvSpPr>
        <p:spPr>
          <a:xfrm>
            <a:off x="656994" y="156058"/>
            <a:ext cx="621600" cy="364200"/>
          </a:xfrm>
          <a:prstGeom prst="rect">
            <a:avLst/>
          </a:prstGeom>
          <a:noFill/>
          <a:ln>
            <a:noFill/>
          </a:ln>
        </p:spPr>
        <p:txBody>
          <a:bodyPr spcFirstLastPara="1" wrap="square" lIns="68575" tIns="68575" rIns="68575" bIns="68575" anchor="ctr" anchorCtr="0">
            <a:noAutofit/>
          </a:bodyPr>
          <a:lstStyle/>
          <a:p>
            <a:pPr marL="0" marR="0" lvl="0" indent="0" algn="ctr" rtl="0">
              <a:lnSpc>
                <a:spcPct val="100000"/>
              </a:lnSpc>
              <a:spcBef>
                <a:spcPts val="0"/>
              </a:spcBef>
              <a:spcAft>
                <a:spcPts val="0"/>
              </a:spcAft>
              <a:buClr>
                <a:srgbClr val="000000"/>
              </a:buClr>
              <a:buSzPts val="1700"/>
              <a:buFont typeface="Arial"/>
              <a:buNone/>
            </a:pPr>
            <a:r>
              <a:rPr lang="ja" sz="1700" b="1" i="0" u="none" strike="noStrike" cap="none">
                <a:solidFill>
                  <a:srgbClr val="015B96"/>
                </a:solidFill>
                <a:latin typeface="メイリオ" panose="020B0604030504040204" pitchFamily="50" charset="-128"/>
                <a:ea typeface="メイリオ" panose="020B0604030504040204" pitchFamily="50" charset="-128"/>
                <a:sym typeface="Arial"/>
              </a:rPr>
              <a:t>目次</a:t>
            </a:r>
            <a:endParaRPr sz="1700" b="1" i="0" u="none" strike="noStrike" cap="none">
              <a:solidFill>
                <a:srgbClr val="015B96"/>
              </a:solidFill>
              <a:latin typeface="メイリオ" panose="020B0604030504040204" pitchFamily="50" charset="-128"/>
              <a:ea typeface="メイリオ" panose="020B0604030504040204" pitchFamily="50" charset="-128"/>
              <a:sym typeface="Arial"/>
            </a:endParaRPr>
          </a:p>
        </p:txBody>
      </p:sp>
      <p:sp>
        <p:nvSpPr>
          <p:cNvPr id="113" name="Google Shape;113;p17"/>
          <p:cNvSpPr txBox="1">
            <a:spLocks noGrp="1"/>
          </p:cNvSpPr>
          <p:nvPr>
            <p:ph type="sldNum" idx="12"/>
          </p:nvPr>
        </p:nvSpPr>
        <p:spPr>
          <a:xfrm>
            <a:off x="8556784" y="4749851"/>
            <a:ext cx="548700" cy="393600"/>
          </a:xfrm>
          <a:prstGeom prst="rect">
            <a:avLst/>
          </a:prstGeom>
          <a:noFill/>
          <a:ln>
            <a:noFill/>
          </a:ln>
        </p:spPr>
        <p:txBody>
          <a:bodyPr spcFirstLastPara="1" wrap="square" lIns="68575" tIns="34275" rIns="68575" bIns="34275" anchor="t" anchorCtr="0">
            <a:noAutofit/>
          </a:bodyPr>
          <a:lstStyle/>
          <a:p>
            <a:pPr marL="0" lvl="0" indent="0" algn="r" rtl="0">
              <a:spcBef>
                <a:spcPts val="0"/>
              </a:spcBef>
              <a:spcAft>
                <a:spcPts val="0"/>
              </a:spcAft>
              <a:buNone/>
            </a:pPr>
            <a:fld id="{00000000-1234-1234-1234-123412341234}" type="slidenum">
              <a:rPr lang="en-US" altLang="ja" sz="1000">
                <a:solidFill>
                  <a:schemeClr val="dk1"/>
                </a:solidFill>
              </a:rPr>
              <a:t>2</a:t>
            </a:fld>
            <a:endParaRPr sz="10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8"/>
          <p:cNvSpPr/>
          <p:nvPr/>
        </p:nvSpPr>
        <p:spPr>
          <a:xfrm>
            <a:off x="603344" y="156050"/>
            <a:ext cx="4251000" cy="364200"/>
          </a:xfrm>
          <a:prstGeom prst="rect">
            <a:avLst/>
          </a:prstGeom>
          <a:noFill/>
          <a:ln>
            <a:noFill/>
          </a:ln>
        </p:spPr>
        <p:txBody>
          <a:bodyPr spcFirstLastPara="1" wrap="square" lIns="68575" tIns="68575" rIns="68575" bIns="68575" anchor="ctr" anchorCtr="0">
            <a:noAutofit/>
          </a:bodyPr>
          <a:lstStyle/>
          <a:p>
            <a:pPr marL="457200" lvl="0" indent="-336550" algn="l" rtl="0">
              <a:spcBef>
                <a:spcPts val="0"/>
              </a:spcBef>
              <a:spcAft>
                <a:spcPts val="0"/>
              </a:spcAft>
              <a:buClr>
                <a:srgbClr val="015B96"/>
              </a:buClr>
              <a:buSzPts val="1700"/>
              <a:buAutoNum type="arabicPeriod"/>
            </a:pPr>
            <a:r>
              <a:rPr lang="ja" sz="1700" b="1" dirty="0">
                <a:solidFill>
                  <a:srgbClr val="015B96"/>
                </a:solidFill>
                <a:latin typeface="メイリオ" panose="020B0604030504040204" pitchFamily="50" charset="-128"/>
                <a:ea typeface="メイリオ" panose="020B0604030504040204" pitchFamily="50" charset="-128"/>
                <a:cs typeface="ADLaM Display" panose="020F0502020204030204" pitchFamily="2" charset="0"/>
              </a:rPr>
              <a:t>サポートサイト変更概要</a:t>
            </a:r>
            <a:endParaRPr sz="1700" b="1" dirty="0">
              <a:solidFill>
                <a:srgbClr val="015B96"/>
              </a:solidFill>
              <a:latin typeface="メイリオ" panose="020B0604030504040204" pitchFamily="50" charset="-128"/>
              <a:ea typeface="メイリオ" panose="020B0604030504040204" pitchFamily="50" charset="-128"/>
              <a:cs typeface="ADLaM Display" panose="020F0502020204030204" pitchFamily="2" charset="0"/>
            </a:endParaRPr>
          </a:p>
        </p:txBody>
      </p:sp>
      <p:sp>
        <p:nvSpPr>
          <p:cNvPr id="119" name="Google Shape;119;p18"/>
          <p:cNvSpPr txBox="1"/>
          <p:nvPr/>
        </p:nvSpPr>
        <p:spPr>
          <a:xfrm>
            <a:off x="603344" y="945606"/>
            <a:ext cx="7274100" cy="897672"/>
          </a:xfrm>
          <a:prstGeom prst="rect">
            <a:avLst/>
          </a:prstGeom>
          <a:noFill/>
          <a:ln>
            <a:noFill/>
          </a:ln>
        </p:spPr>
        <p:txBody>
          <a:bodyPr spcFirstLastPara="1" wrap="square" lIns="68575" tIns="68575" rIns="68575" bIns="68575" anchor="t" anchorCtr="0">
            <a:spAutoFit/>
          </a:bodyPr>
          <a:lstStyle/>
          <a:p>
            <a:pPr marL="0" lvl="0" indent="0" algn="l" rtl="0">
              <a:spcBef>
                <a:spcPts val="800"/>
              </a:spcBef>
              <a:spcAft>
                <a:spcPts val="0"/>
              </a:spcAft>
              <a:buClr>
                <a:schemeClr val="dk1"/>
              </a:buClr>
              <a:buSzPts val="1100"/>
              <a:buFont typeface="Arial"/>
              <a:buNone/>
            </a:pPr>
            <a:r>
              <a:rPr lang="ja" sz="1200">
                <a:solidFill>
                  <a:schemeClr val="dk1"/>
                </a:solidFill>
                <a:latin typeface="メイリオ" panose="020B0604030504040204" pitchFamily="50" charset="-128"/>
                <a:ea typeface="メイリオ" panose="020B0604030504040204" pitchFamily="50" charset="-128"/>
                <a:cs typeface="ADLaM Display" panose="020F0502020204030204" pitchFamily="2" charset="0"/>
                <a:sym typeface="Meiryo"/>
              </a:rPr>
              <a:t>この度、サポートサイト含む一部機能の変更を行います。</a:t>
            </a:r>
            <a:endParaRPr sz="1200">
              <a:solidFill>
                <a:schemeClr val="dk1"/>
              </a:solidFill>
              <a:latin typeface="メイリオ" panose="020B0604030504040204" pitchFamily="50" charset="-128"/>
              <a:ea typeface="メイリオ" panose="020B0604030504040204" pitchFamily="50" charset="-128"/>
              <a:cs typeface="ADLaM Display" panose="020F0502020204030204" pitchFamily="2" charset="0"/>
              <a:sym typeface="Meiryo"/>
            </a:endParaRPr>
          </a:p>
          <a:p>
            <a:pPr marL="0" lvl="0" indent="0" algn="l" rtl="0">
              <a:spcBef>
                <a:spcPts val="800"/>
              </a:spcBef>
              <a:spcAft>
                <a:spcPts val="0"/>
              </a:spcAft>
              <a:buClr>
                <a:schemeClr val="dk1"/>
              </a:buClr>
              <a:buSzPts val="1100"/>
              <a:buFont typeface="Arial"/>
              <a:buNone/>
            </a:pPr>
            <a:r>
              <a:rPr lang="ja" sz="1200">
                <a:solidFill>
                  <a:schemeClr val="dk1"/>
                </a:solidFill>
                <a:latin typeface="メイリオ" panose="020B0604030504040204" pitchFamily="50" charset="-128"/>
                <a:ea typeface="メイリオ" panose="020B0604030504040204" pitchFamily="50" charset="-128"/>
                <a:cs typeface="ADLaM Display" panose="020F0502020204030204" pitchFamily="2" charset="0"/>
                <a:sym typeface="Meiryo"/>
              </a:rPr>
              <a:t>本資料では変更点とお客様へのお願い事項をご案内いたします。</a:t>
            </a:r>
            <a:br>
              <a:rPr lang="ja" sz="1200">
                <a:solidFill>
                  <a:schemeClr val="dk1"/>
                </a:solidFill>
                <a:latin typeface="メイリオ" panose="020B0604030504040204" pitchFamily="50" charset="-128"/>
                <a:ea typeface="メイリオ" panose="020B0604030504040204" pitchFamily="50" charset="-128"/>
                <a:cs typeface="ADLaM Display" panose="020F0502020204030204" pitchFamily="2" charset="0"/>
                <a:sym typeface="Meiryo"/>
              </a:rPr>
            </a:br>
            <a:r>
              <a:rPr lang="ja" sz="1200">
                <a:solidFill>
                  <a:schemeClr val="dk1"/>
                </a:solidFill>
                <a:latin typeface="メイリオ" panose="020B0604030504040204" pitchFamily="50" charset="-128"/>
                <a:ea typeface="メイリオ" panose="020B0604030504040204" pitchFamily="50" charset="-128"/>
                <a:cs typeface="ADLaM Display" panose="020F0502020204030204" pitchFamily="2" charset="0"/>
                <a:sym typeface="Meiryo"/>
              </a:rPr>
              <a:t>ご確認のほどよろしくお願いいたします。</a:t>
            </a:r>
            <a:endParaRPr sz="1200">
              <a:solidFill>
                <a:schemeClr val="dk1"/>
              </a:solidFill>
              <a:latin typeface="メイリオ" panose="020B0604030504040204" pitchFamily="50" charset="-128"/>
              <a:ea typeface="メイリオ" panose="020B0604030504040204" pitchFamily="50" charset="-128"/>
              <a:cs typeface="ADLaM Display" panose="020F0502020204030204" pitchFamily="2" charset="0"/>
              <a:sym typeface="Meiryo"/>
            </a:endParaRPr>
          </a:p>
        </p:txBody>
      </p:sp>
      <p:sp>
        <p:nvSpPr>
          <p:cNvPr id="120" name="Google Shape;120;p18"/>
          <p:cNvSpPr txBox="1"/>
          <p:nvPr/>
        </p:nvSpPr>
        <p:spPr>
          <a:xfrm>
            <a:off x="603344" y="3271925"/>
            <a:ext cx="7591500" cy="795300"/>
          </a:xfrm>
          <a:prstGeom prst="rect">
            <a:avLst/>
          </a:prstGeom>
          <a:noFill/>
          <a:ln w="19050" cap="flat" cmpd="sng">
            <a:solidFill>
              <a:srgbClr val="3484C6"/>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ja" sz="1200">
                <a:solidFill>
                  <a:schemeClr val="dk1"/>
                </a:solidFill>
                <a:latin typeface="メイリオ" panose="020B0604030504040204" pitchFamily="50" charset="-128"/>
                <a:ea typeface="メイリオ" panose="020B0604030504040204" pitchFamily="50" charset="-128"/>
                <a:cs typeface="ADLaM Display" panose="020F0502020204030204" pitchFamily="2" charset="0"/>
              </a:rPr>
              <a:t>2024年7月13日（土）予定</a:t>
            </a:r>
            <a:endParaRPr sz="1200">
              <a:solidFill>
                <a:schemeClr val="dk1"/>
              </a:solidFill>
              <a:latin typeface="メイリオ" panose="020B0604030504040204" pitchFamily="50" charset="-128"/>
              <a:ea typeface="メイリオ" panose="020B0604030504040204" pitchFamily="50" charset="-128"/>
              <a:cs typeface="ADLaM Display" panose="020F0502020204030204" pitchFamily="2" charset="0"/>
            </a:endParaRPr>
          </a:p>
          <a:p>
            <a:pPr marL="0" lvl="0" indent="0" algn="l" rtl="0">
              <a:spcBef>
                <a:spcPts val="0"/>
              </a:spcBef>
              <a:spcAft>
                <a:spcPts val="0"/>
              </a:spcAft>
              <a:buClr>
                <a:schemeClr val="dk1"/>
              </a:buClr>
              <a:buSzPts val="1100"/>
              <a:buFont typeface="Arial"/>
              <a:buNone/>
            </a:pPr>
            <a:r>
              <a:rPr lang="ja" sz="1200">
                <a:solidFill>
                  <a:schemeClr val="dk1"/>
                </a:solidFill>
                <a:latin typeface="メイリオ" panose="020B0604030504040204" pitchFamily="50" charset="-128"/>
                <a:ea typeface="メイリオ" panose="020B0604030504040204" pitchFamily="50" charset="-128"/>
                <a:cs typeface="ADLaM Display" panose="020F0502020204030204" pitchFamily="2" charset="0"/>
              </a:rPr>
              <a:t>※7月13日（土）早朝に、旧サイトからの切り替え作業を行う予定です。</a:t>
            </a:r>
            <a:br>
              <a:rPr lang="ja" sz="1200">
                <a:solidFill>
                  <a:schemeClr val="dk1"/>
                </a:solidFill>
                <a:latin typeface="メイリオ" panose="020B0604030504040204" pitchFamily="50" charset="-128"/>
                <a:ea typeface="メイリオ" panose="020B0604030504040204" pitchFamily="50" charset="-128"/>
                <a:cs typeface="ADLaM Display" panose="020F0502020204030204" pitchFamily="2" charset="0"/>
              </a:rPr>
            </a:br>
            <a:r>
              <a:rPr lang="ja" sz="1200">
                <a:solidFill>
                  <a:schemeClr val="dk1"/>
                </a:solidFill>
                <a:latin typeface="メイリオ" panose="020B0604030504040204" pitchFamily="50" charset="-128"/>
                <a:ea typeface="メイリオ" panose="020B0604030504040204" pitchFamily="50" charset="-128"/>
                <a:cs typeface="ADLaM Display" panose="020F0502020204030204" pitchFamily="2" charset="0"/>
              </a:rPr>
              <a:t>※作業の詳細日程につきましては、サポートサイトのお知らせからご案内いたします。</a:t>
            </a:r>
            <a:endParaRPr sz="1200">
              <a:latin typeface="メイリオ" panose="020B0604030504040204" pitchFamily="50" charset="-128"/>
              <a:ea typeface="メイリオ" panose="020B0604030504040204" pitchFamily="50" charset="-128"/>
              <a:cs typeface="ADLaM Display" panose="020F0502020204030204" pitchFamily="2" charset="0"/>
            </a:endParaRPr>
          </a:p>
        </p:txBody>
      </p:sp>
      <p:sp>
        <p:nvSpPr>
          <p:cNvPr id="121" name="Google Shape;121;p18"/>
          <p:cNvSpPr txBox="1"/>
          <p:nvPr/>
        </p:nvSpPr>
        <p:spPr>
          <a:xfrm>
            <a:off x="603344" y="2865175"/>
            <a:ext cx="33666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ja" sz="1200" b="1">
                <a:solidFill>
                  <a:srgbClr val="000000"/>
                </a:solidFill>
                <a:latin typeface="メイリオ" panose="020B0604030504040204" pitchFamily="50" charset="-128"/>
                <a:ea typeface="メイリオ" panose="020B0604030504040204" pitchFamily="50" charset="-128"/>
                <a:cs typeface="ADLaM Display" panose="020F0502020204030204" pitchFamily="2" charset="0"/>
              </a:rPr>
              <a:t>▼</a:t>
            </a:r>
            <a:r>
              <a:rPr lang="ja" sz="1200" b="1">
                <a:latin typeface="メイリオ" panose="020B0604030504040204" pitchFamily="50" charset="-128"/>
                <a:ea typeface="メイリオ" panose="020B0604030504040204" pitchFamily="50" charset="-128"/>
                <a:cs typeface="ADLaM Display" panose="020F0502020204030204" pitchFamily="2" charset="0"/>
              </a:rPr>
              <a:t>変更</a:t>
            </a:r>
            <a:r>
              <a:rPr lang="ja" sz="1200" b="1">
                <a:solidFill>
                  <a:srgbClr val="000000"/>
                </a:solidFill>
                <a:latin typeface="メイリオ" panose="020B0604030504040204" pitchFamily="50" charset="-128"/>
                <a:ea typeface="メイリオ" panose="020B0604030504040204" pitchFamily="50" charset="-128"/>
                <a:cs typeface="ADLaM Display" panose="020F0502020204030204" pitchFamily="2" charset="0"/>
              </a:rPr>
              <a:t>日</a:t>
            </a:r>
            <a:endParaRPr sz="2100">
              <a:solidFill>
                <a:srgbClr val="000000"/>
              </a:solidFill>
              <a:latin typeface="メイリオ" panose="020B0604030504040204" pitchFamily="50" charset="-128"/>
              <a:ea typeface="メイリオ" panose="020B0604030504040204" pitchFamily="50" charset="-128"/>
              <a:cs typeface="ADLaM Display" panose="020F0502020204030204" pitchFamily="2"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19"/>
          <p:cNvSpPr/>
          <p:nvPr/>
        </p:nvSpPr>
        <p:spPr>
          <a:xfrm>
            <a:off x="538250" y="156050"/>
            <a:ext cx="8024700" cy="364200"/>
          </a:xfrm>
          <a:prstGeom prst="rect">
            <a:avLst/>
          </a:prstGeom>
          <a:noFill/>
          <a:ln>
            <a:noFill/>
          </a:ln>
        </p:spPr>
        <p:txBody>
          <a:bodyPr spcFirstLastPara="1" wrap="square" lIns="68575" tIns="68575" rIns="68575" bIns="68575" anchor="ctr" anchorCtr="0">
            <a:noAutofit/>
          </a:bodyPr>
          <a:lstStyle/>
          <a:p>
            <a:pPr marL="0" marR="0" lvl="0" indent="0" algn="l" rtl="0">
              <a:lnSpc>
                <a:spcPct val="100000"/>
              </a:lnSpc>
              <a:spcBef>
                <a:spcPts val="0"/>
              </a:spcBef>
              <a:spcAft>
                <a:spcPts val="0"/>
              </a:spcAft>
              <a:buClr>
                <a:srgbClr val="000000"/>
              </a:buClr>
              <a:buSzPts val="1700"/>
              <a:buFont typeface="Arial"/>
              <a:buNone/>
            </a:pPr>
            <a:r>
              <a:rPr lang="ja" sz="1700" b="1">
                <a:solidFill>
                  <a:srgbClr val="015B96"/>
                </a:solidFill>
                <a:latin typeface="メイリオ" panose="020B0604030504040204" pitchFamily="50" charset="-128"/>
                <a:ea typeface="メイリオ" panose="020B0604030504040204" pitchFamily="50" charset="-128"/>
              </a:rPr>
              <a:t>2. サポートサイトの変更点　概要</a:t>
            </a:r>
            <a:endParaRPr sz="1700" b="1" i="0" u="none" strike="noStrike" cap="none">
              <a:solidFill>
                <a:srgbClr val="015B96"/>
              </a:solidFill>
              <a:latin typeface="メイリオ" panose="020B0604030504040204" pitchFamily="50" charset="-128"/>
              <a:ea typeface="メイリオ" panose="020B0604030504040204" pitchFamily="50" charset="-128"/>
              <a:sym typeface="Arial"/>
            </a:endParaRPr>
          </a:p>
        </p:txBody>
      </p:sp>
      <p:sp>
        <p:nvSpPr>
          <p:cNvPr id="127" name="Google Shape;127;p19"/>
          <p:cNvSpPr txBox="1"/>
          <p:nvPr/>
        </p:nvSpPr>
        <p:spPr>
          <a:xfrm>
            <a:off x="538250" y="970225"/>
            <a:ext cx="6041700" cy="554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ja" sz="1200">
                <a:solidFill>
                  <a:schemeClr val="dk1"/>
                </a:solidFill>
                <a:latin typeface="メイリオ" panose="020B0604030504040204" pitchFamily="50" charset="-128"/>
                <a:ea typeface="メイリオ" panose="020B0604030504040204" pitchFamily="50" charset="-128"/>
              </a:rPr>
              <a:t>今回サポートサイトおよび関連する機能について変更いたします。</a:t>
            </a:r>
            <a:br>
              <a:rPr lang="ja" sz="1200">
                <a:solidFill>
                  <a:schemeClr val="dk1"/>
                </a:solidFill>
                <a:latin typeface="メイリオ" panose="020B0604030504040204" pitchFamily="50" charset="-128"/>
                <a:ea typeface="メイリオ" panose="020B0604030504040204" pitchFamily="50" charset="-128"/>
              </a:rPr>
            </a:br>
            <a:r>
              <a:rPr lang="ja" sz="1200">
                <a:solidFill>
                  <a:schemeClr val="dk1"/>
                </a:solidFill>
                <a:latin typeface="メイリオ" panose="020B0604030504040204" pitchFamily="50" charset="-128"/>
                <a:ea typeface="メイリオ" panose="020B0604030504040204" pitchFamily="50" charset="-128"/>
              </a:rPr>
              <a:t>詳細は各ページをご確認ください。</a:t>
            </a:r>
            <a:endParaRPr sz="1200">
              <a:solidFill>
                <a:schemeClr val="dk1"/>
              </a:solidFill>
              <a:latin typeface="メイリオ" panose="020B0604030504040204" pitchFamily="50" charset="-128"/>
              <a:ea typeface="メイリオ" panose="020B0604030504040204" pitchFamily="50" charset="-128"/>
            </a:endParaRPr>
          </a:p>
        </p:txBody>
      </p:sp>
      <p:graphicFrame>
        <p:nvGraphicFramePr>
          <p:cNvPr id="128" name="Google Shape;128;p19"/>
          <p:cNvGraphicFramePr/>
          <p:nvPr/>
        </p:nvGraphicFramePr>
        <p:xfrm>
          <a:off x="538250" y="1733850"/>
          <a:ext cx="8262350" cy="1524000"/>
        </p:xfrm>
        <a:graphic>
          <a:graphicData uri="http://schemas.openxmlformats.org/drawingml/2006/table">
            <a:tbl>
              <a:tblPr>
                <a:noFill/>
                <a:tableStyleId>{3BE7646B-0931-4F41-8E66-F2B9B90ACAC1}</a:tableStyleId>
              </a:tblPr>
              <a:tblGrid>
                <a:gridCol w="1798525">
                  <a:extLst>
                    <a:ext uri="{9D8B030D-6E8A-4147-A177-3AD203B41FA5}">
                      <a16:colId xmlns:a16="http://schemas.microsoft.com/office/drawing/2014/main" val="20000"/>
                    </a:ext>
                  </a:extLst>
                </a:gridCol>
                <a:gridCol w="6463825">
                  <a:extLst>
                    <a:ext uri="{9D8B030D-6E8A-4147-A177-3AD203B41FA5}">
                      <a16:colId xmlns:a16="http://schemas.microsoft.com/office/drawing/2014/main" val="20001"/>
                    </a:ext>
                  </a:extLst>
                </a:gridCol>
              </a:tblGrid>
              <a:tr h="381000">
                <a:tc>
                  <a:txBody>
                    <a:bodyPr/>
                    <a:lstStyle/>
                    <a:p>
                      <a:pPr marL="0" lvl="0" indent="0" algn="ctr" rtl="0">
                        <a:spcBef>
                          <a:spcPts val="0"/>
                        </a:spcBef>
                        <a:spcAft>
                          <a:spcPts val="0"/>
                        </a:spcAft>
                        <a:buNone/>
                      </a:pPr>
                      <a:r>
                        <a:rPr lang="ja" sz="1200" b="1">
                          <a:solidFill>
                            <a:schemeClr val="lt1"/>
                          </a:solidFill>
                        </a:rPr>
                        <a:t>対象の画面</a:t>
                      </a:r>
                      <a:endParaRPr sz="1200" b="1">
                        <a:solidFill>
                          <a:schemeClr val="lt1"/>
                        </a:solidFill>
                      </a:endParaRPr>
                    </a:p>
                  </a:txBody>
                  <a:tcPr marL="91425" marR="91425" marT="91425" marB="91425">
                    <a:solidFill>
                      <a:srgbClr val="3484C6"/>
                    </a:solidFill>
                  </a:tcPr>
                </a:tc>
                <a:tc>
                  <a:txBody>
                    <a:bodyPr/>
                    <a:lstStyle/>
                    <a:p>
                      <a:pPr marL="0" lvl="0" indent="0" algn="ctr" rtl="0">
                        <a:spcBef>
                          <a:spcPts val="0"/>
                        </a:spcBef>
                        <a:spcAft>
                          <a:spcPts val="0"/>
                        </a:spcAft>
                        <a:buNone/>
                      </a:pPr>
                      <a:r>
                        <a:rPr lang="ja" sz="1200" b="1">
                          <a:solidFill>
                            <a:schemeClr val="lt1"/>
                          </a:solidFill>
                        </a:rPr>
                        <a:t>変更概要</a:t>
                      </a:r>
                      <a:endParaRPr sz="1200" b="1">
                        <a:solidFill>
                          <a:schemeClr val="lt1"/>
                        </a:solidFill>
                      </a:endParaRPr>
                    </a:p>
                  </a:txBody>
                  <a:tcPr marL="91425" marR="91425" marT="91425" marB="91425">
                    <a:solidFill>
                      <a:srgbClr val="3484C6"/>
                    </a:solidFill>
                  </a:tcPr>
                </a:tc>
                <a:extLst>
                  <a:ext uri="{0D108BD9-81ED-4DB2-BD59-A6C34878D82A}">
                    <a16:rowId xmlns:a16="http://schemas.microsoft.com/office/drawing/2014/main" val="10000"/>
                  </a:ext>
                </a:extLst>
              </a:tr>
              <a:tr h="381000">
                <a:tc rowSpan="2">
                  <a:txBody>
                    <a:bodyPr/>
                    <a:lstStyle/>
                    <a:p>
                      <a:pPr marL="0" lvl="0" indent="0" algn="l" rtl="0">
                        <a:spcBef>
                          <a:spcPts val="0"/>
                        </a:spcBef>
                        <a:spcAft>
                          <a:spcPts val="0"/>
                        </a:spcAft>
                        <a:buNone/>
                      </a:pPr>
                      <a:r>
                        <a:rPr lang="ja" sz="1200" b="1"/>
                        <a:t>サポートサイト</a:t>
                      </a:r>
                      <a:endParaRPr sz="1200" b="1"/>
                    </a:p>
                  </a:txBody>
                  <a:tcPr marL="91425" marR="91425" marT="91425" marB="91425"/>
                </a:tc>
                <a:tc>
                  <a:txBody>
                    <a:bodyPr/>
                    <a:lstStyle/>
                    <a:p>
                      <a:pPr marL="0" lvl="0" indent="0" algn="l" rtl="0">
                        <a:spcBef>
                          <a:spcPts val="0"/>
                        </a:spcBef>
                        <a:spcAft>
                          <a:spcPts val="0"/>
                        </a:spcAft>
                        <a:buNone/>
                      </a:pPr>
                      <a:r>
                        <a:rPr lang="ja" sz="1200"/>
                        <a:t>お知らせ一覧の掲載場所を変更いたします。</a:t>
                      </a:r>
                      <a:endParaRPr sz="1200"/>
                    </a:p>
                  </a:txBody>
                  <a:tcPr marL="91425" marR="91425" marT="91425" marB="91425"/>
                </a:tc>
                <a:extLst>
                  <a:ext uri="{0D108BD9-81ED-4DB2-BD59-A6C34878D82A}">
                    <a16:rowId xmlns:a16="http://schemas.microsoft.com/office/drawing/2014/main" val="10001"/>
                  </a:ext>
                </a:extLst>
              </a:tr>
              <a:tr h="381000">
                <a:tc vMerge="1">
                  <a:txBody>
                    <a:bodyPr/>
                    <a:lstStyle/>
                    <a:p>
                      <a:endParaRPr lang="ja-JP"/>
                    </a:p>
                  </a:txBody>
                  <a:tcPr/>
                </a:tc>
                <a:tc>
                  <a:txBody>
                    <a:bodyPr/>
                    <a:lstStyle/>
                    <a:p>
                      <a:pPr marL="0" lvl="0" indent="0" algn="l" rtl="0">
                        <a:spcBef>
                          <a:spcPts val="0"/>
                        </a:spcBef>
                        <a:spcAft>
                          <a:spcPts val="0"/>
                        </a:spcAft>
                        <a:buNone/>
                      </a:pPr>
                      <a:r>
                        <a:rPr lang="ja" sz="1200"/>
                        <a:t>「お問い合わせ履歴」機能を廃止いたします。</a:t>
                      </a:r>
                      <a:endParaRPr sz="1200"/>
                    </a:p>
                  </a:txBody>
                  <a:tcPr marL="91425" marR="91425" marT="91425" marB="91425"/>
                </a:tc>
                <a:extLst>
                  <a:ext uri="{0D108BD9-81ED-4DB2-BD59-A6C34878D82A}">
                    <a16:rowId xmlns:a16="http://schemas.microsoft.com/office/drawing/2014/main" val="10002"/>
                  </a:ext>
                </a:extLst>
              </a:tr>
              <a:tr h="381000">
                <a:tc>
                  <a:txBody>
                    <a:bodyPr/>
                    <a:lstStyle/>
                    <a:p>
                      <a:pPr marL="0" lvl="0" indent="0" algn="l" rtl="0">
                        <a:spcBef>
                          <a:spcPts val="0"/>
                        </a:spcBef>
                        <a:spcAft>
                          <a:spcPts val="0"/>
                        </a:spcAft>
                        <a:buNone/>
                      </a:pPr>
                      <a:r>
                        <a:rPr lang="ja" sz="1200" b="1"/>
                        <a:t>マイページ</a:t>
                      </a:r>
                      <a:endParaRPr sz="1200" b="1"/>
                    </a:p>
                  </a:txBody>
                  <a:tcPr marL="91425" marR="91425" marT="91425" marB="91425">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ja" sz="1200"/>
                        <a:t>サポートサイトへのリンクを削除いたします。</a:t>
                      </a:r>
                      <a:endParaRPr sz="1200"/>
                    </a:p>
                  </a:txBody>
                  <a:tcPr marL="91425" marR="91425" marT="91425" marB="91425">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0"/>
          <p:cNvSpPr/>
          <p:nvPr/>
        </p:nvSpPr>
        <p:spPr>
          <a:xfrm>
            <a:off x="657075" y="156050"/>
            <a:ext cx="8024700" cy="364200"/>
          </a:xfrm>
          <a:prstGeom prst="rect">
            <a:avLst/>
          </a:prstGeom>
          <a:noFill/>
          <a:ln>
            <a:noFill/>
          </a:ln>
        </p:spPr>
        <p:txBody>
          <a:bodyPr spcFirstLastPara="1" wrap="square" lIns="68575" tIns="68575" rIns="68575" bIns="68575" anchor="ctr" anchorCtr="0">
            <a:noAutofit/>
          </a:bodyPr>
          <a:lstStyle/>
          <a:p>
            <a:pPr marL="0" marR="0" lvl="0" indent="0" algn="l" rtl="0">
              <a:lnSpc>
                <a:spcPct val="100000"/>
              </a:lnSpc>
              <a:spcBef>
                <a:spcPts val="0"/>
              </a:spcBef>
              <a:spcAft>
                <a:spcPts val="0"/>
              </a:spcAft>
              <a:buClr>
                <a:srgbClr val="000000"/>
              </a:buClr>
              <a:buSzPts val="1700"/>
              <a:buFont typeface="Arial"/>
              <a:buNone/>
            </a:pPr>
            <a:r>
              <a:rPr lang="ja" sz="1700" b="1" dirty="0">
                <a:solidFill>
                  <a:srgbClr val="015B96"/>
                </a:solidFill>
                <a:latin typeface="メイリオ" panose="020B0604030504040204" pitchFamily="50" charset="-128"/>
                <a:ea typeface="メイリオ" panose="020B0604030504040204" pitchFamily="50" charset="-128"/>
              </a:rPr>
              <a:t>2. サポートサイトの変更点　～お知らせ一覧　掲載場所の変更～</a:t>
            </a:r>
            <a:endParaRPr sz="1700" b="1" dirty="0">
              <a:solidFill>
                <a:srgbClr val="015B96"/>
              </a:solidFill>
              <a:latin typeface="メイリオ" panose="020B0604030504040204" pitchFamily="50" charset="-128"/>
              <a:ea typeface="メイリオ" panose="020B0604030504040204" pitchFamily="50" charset="-128"/>
            </a:endParaRPr>
          </a:p>
        </p:txBody>
      </p:sp>
      <p:sp>
        <p:nvSpPr>
          <p:cNvPr id="134" name="Google Shape;134;p20"/>
          <p:cNvSpPr txBox="1"/>
          <p:nvPr/>
        </p:nvSpPr>
        <p:spPr>
          <a:xfrm>
            <a:off x="459350" y="634050"/>
            <a:ext cx="8050200" cy="923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ja" sz="1200">
                <a:solidFill>
                  <a:schemeClr val="dk1"/>
                </a:solidFill>
                <a:latin typeface="メイリオ" panose="020B0604030504040204" pitchFamily="50" charset="-128"/>
                <a:ea typeface="メイリオ" panose="020B0604030504040204" pitchFamily="50" charset="-128"/>
              </a:rPr>
              <a:t>お知らせ一覧の掲載場所を変更いたします。</a:t>
            </a:r>
            <a:endParaRPr sz="1200">
              <a:solidFill>
                <a:schemeClr val="dk1"/>
              </a:solidFill>
              <a:latin typeface="メイリオ" panose="020B0604030504040204" pitchFamily="50" charset="-128"/>
              <a:ea typeface="メイリオ" panose="020B0604030504040204" pitchFamily="50" charset="-128"/>
            </a:endParaRPr>
          </a:p>
          <a:p>
            <a:pPr marL="0" lvl="0" indent="0" algn="l" rtl="0">
              <a:spcBef>
                <a:spcPts val="0"/>
              </a:spcBef>
              <a:spcAft>
                <a:spcPts val="0"/>
              </a:spcAft>
              <a:buNone/>
            </a:pPr>
            <a:r>
              <a:rPr lang="ja" sz="1200">
                <a:solidFill>
                  <a:schemeClr val="dk1"/>
                </a:solidFill>
                <a:latin typeface="メイリオ" panose="020B0604030504040204" pitchFamily="50" charset="-128"/>
                <a:ea typeface="メイリオ" panose="020B0604030504040204" pitchFamily="50" charset="-128"/>
              </a:rPr>
              <a:t>サポートサイト内からお知らせ一覧のリンクをクリックいただくとお知らせ内容をご確認いただけます。</a:t>
            </a:r>
            <a:br>
              <a:rPr lang="ja" sz="1200">
                <a:solidFill>
                  <a:schemeClr val="dk1"/>
                </a:solidFill>
                <a:latin typeface="メイリオ" panose="020B0604030504040204" pitchFamily="50" charset="-128"/>
                <a:ea typeface="メイリオ" panose="020B0604030504040204" pitchFamily="50" charset="-128"/>
              </a:rPr>
            </a:br>
            <a:r>
              <a:rPr lang="ja" sz="1200">
                <a:solidFill>
                  <a:schemeClr val="dk1"/>
                </a:solidFill>
                <a:latin typeface="メイリオ" panose="020B0604030504040204" pitchFamily="50" charset="-128"/>
                <a:ea typeface="メイリオ" panose="020B0604030504040204" pitchFamily="50" charset="-128"/>
              </a:rPr>
              <a:t>※過去のお知らせは引き続きご確認いただけます。</a:t>
            </a:r>
            <a:br>
              <a:rPr lang="ja" sz="1200">
                <a:solidFill>
                  <a:schemeClr val="dk1"/>
                </a:solidFill>
                <a:latin typeface="メイリオ" panose="020B0604030504040204" pitchFamily="50" charset="-128"/>
                <a:ea typeface="メイリオ" panose="020B0604030504040204" pitchFamily="50" charset="-128"/>
              </a:rPr>
            </a:br>
            <a:r>
              <a:rPr lang="ja" sz="1200">
                <a:solidFill>
                  <a:schemeClr val="dk1"/>
                </a:solidFill>
                <a:latin typeface="メイリオ" panose="020B0604030504040204" pitchFamily="50" charset="-128"/>
                <a:ea typeface="メイリオ" panose="020B0604030504040204" pitchFamily="50" charset="-128"/>
              </a:rPr>
              <a:t>※eSeikyuのサポートサイトも同様の変更を行います。</a:t>
            </a:r>
            <a:endParaRPr sz="1200">
              <a:solidFill>
                <a:schemeClr val="dk1"/>
              </a:solidFill>
              <a:latin typeface="メイリオ" panose="020B0604030504040204" pitchFamily="50" charset="-128"/>
              <a:ea typeface="メイリオ" panose="020B0604030504040204" pitchFamily="50" charset="-128"/>
            </a:endParaRPr>
          </a:p>
        </p:txBody>
      </p:sp>
      <p:sp>
        <p:nvSpPr>
          <p:cNvPr id="135" name="Google Shape;135;p20"/>
          <p:cNvSpPr txBox="1"/>
          <p:nvPr/>
        </p:nvSpPr>
        <p:spPr>
          <a:xfrm>
            <a:off x="1295250" y="1570325"/>
            <a:ext cx="9684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ja" sz="1200">
                <a:solidFill>
                  <a:schemeClr val="dk1"/>
                </a:solidFill>
                <a:latin typeface="メイリオ" panose="020B0604030504040204" pitchFamily="50" charset="-128"/>
                <a:ea typeface="メイリオ" panose="020B0604030504040204" pitchFamily="50" charset="-128"/>
              </a:rPr>
              <a:t>▼変更前</a:t>
            </a:r>
            <a:endParaRPr sz="1200">
              <a:solidFill>
                <a:schemeClr val="dk1"/>
              </a:solidFill>
              <a:latin typeface="メイリオ" panose="020B0604030504040204" pitchFamily="50" charset="-128"/>
              <a:ea typeface="メイリオ" panose="020B0604030504040204" pitchFamily="50" charset="-128"/>
            </a:endParaRPr>
          </a:p>
        </p:txBody>
      </p:sp>
      <p:sp>
        <p:nvSpPr>
          <p:cNvPr id="136" name="Google Shape;136;p20"/>
          <p:cNvSpPr txBox="1"/>
          <p:nvPr/>
        </p:nvSpPr>
        <p:spPr>
          <a:xfrm>
            <a:off x="6203588" y="1570325"/>
            <a:ext cx="9684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ja" sz="1200">
                <a:solidFill>
                  <a:schemeClr val="dk1"/>
                </a:solidFill>
                <a:latin typeface="メイリオ" panose="020B0604030504040204" pitchFamily="50" charset="-128"/>
                <a:ea typeface="メイリオ" panose="020B0604030504040204" pitchFamily="50" charset="-128"/>
              </a:rPr>
              <a:t>▼変更後</a:t>
            </a:r>
            <a:endParaRPr sz="1200">
              <a:solidFill>
                <a:schemeClr val="dk1"/>
              </a:solidFill>
              <a:latin typeface="メイリオ" panose="020B0604030504040204" pitchFamily="50" charset="-128"/>
              <a:ea typeface="メイリオ" panose="020B0604030504040204" pitchFamily="50" charset="-128"/>
            </a:endParaRPr>
          </a:p>
        </p:txBody>
      </p:sp>
      <p:pic>
        <p:nvPicPr>
          <p:cNvPr id="137" name="Google Shape;137;p20"/>
          <p:cNvPicPr preferRelativeResize="0"/>
          <p:nvPr/>
        </p:nvPicPr>
        <p:blipFill>
          <a:blip r:embed="rId3">
            <a:alphaModFix/>
          </a:blip>
          <a:stretch>
            <a:fillRect/>
          </a:stretch>
        </p:blipFill>
        <p:spPr>
          <a:xfrm>
            <a:off x="79125" y="2021975"/>
            <a:ext cx="4178849" cy="2733151"/>
          </a:xfrm>
          <a:prstGeom prst="rect">
            <a:avLst/>
          </a:prstGeom>
          <a:noFill/>
          <a:ln>
            <a:noFill/>
          </a:ln>
        </p:spPr>
      </p:pic>
      <p:sp>
        <p:nvSpPr>
          <p:cNvPr id="138" name="Google Shape;138;p20"/>
          <p:cNvSpPr/>
          <p:nvPr/>
        </p:nvSpPr>
        <p:spPr>
          <a:xfrm>
            <a:off x="109750" y="3540075"/>
            <a:ext cx="3052200" cy="1215000"/>
          </a:xfrm>
          <a:prstGeom prst="rect">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メイリオ" panose="020B0604030504040204" pitchFamily="50" charset="-128"/>
              <a:ea typeface="メイリオ" panose="020B0604030504040204" pitchFamily="50" charset="-128"/>
            </a:endParaRPr>
          </a:p>
        </p:txBody>
      </p:sp>
      <p:pic>
        <p:nvPicPr>
          <p:cNvPr id="139" name="Google Shape;139;p20"/>
          <p:cNvPicPr preferRelativeResize="0"/>
          <p:nvPr/>
        </p:nvPicPr>
        <p:blipFill>
          <a:blip r:embed="rId4">
            <a:alphaModFix/>
          </a:blip>
          <a:stretch>
            <a:fillRect/>
          </a:stretch>
        </p:blipFill>
        <p:spPr>
          <a:xfrm>
            <a:off x="4310700" y="2051125"/>
            <a:ext cx="4754174" cy="2668974"/>
          </a:xfrm>
          <a:prstGeom prst="rect">
            <a:avLst/>
          </a:prstGeom>
          <a:noFill/>
          <a:ln>
            <a:noFill/>
          </a:ln>
        </p:spPr>
      </p:pic>
      <p:sp>
        <p:nvSpPr>
          <p:cNvPr id="140" name="Google Shape;140;p20"/>
          <p:cNvSpPr/>
          <p:nvPr/>
        </p:nvSpPr>
        <p:spPr>
          <a:xfrm>
            <a:off x="4350125" y="3774125"/>
            <a:ext cx="3401400" cy="708900"/>
          </a:xfrm>
          <a:prstGeom prst="rect">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メイリオ" panose="020B0604030504040204" pitchFamily="50" charset="-128"/>
              <a:ea typeface="メイリオ" panose="020B0604030504040204" pitchFamily="5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1"/>
          <p:cNvSpPr/>
          <p:nvPr/>
        </p:nvSpPr>
        <p:spPr>
          <a:xfrm>
            <a:off x="546269" y="173550"/>
            <a:ext cx="7523400" cy="364200"/>
          </a:xfrm>
          <a:prstGeom prst="rect">
            <a:avLst/>
          </a:prstGeom>
          <a:noFill/>
          <a:ln>
            <a:noFill/>
          </a:ln>
        </p:spPr>
        <p:txBody>
          <a:bodyPr spcFirstLastPara="1" wrap="square" lIns="68575" tIns="68575" rIns="68575" bIns="68575" anchor="ctr" anchorCtr="0">
            <a:noAutofit/>
          </a:bodyPr>
          <a:lstStyle/>
          <a:p>
            <a:pPr marL="0" marR="0" lvl="0" indent="0" algn="l" rtl="0">
              <a:lnSpc>
                <a:spcPct val="100000"/>
              </a:lnSpc>
              <a:spcBef>
                <a:spcPts val="0"/>
              </a:spcBef>
              <a:spcAft>
                <a:spcPts val="0"/>
              </a:spcAft>
              <a:buClr>
                <a:srgbClr val="000000"/>
              </a:buClr>
              <a:buSzPts val="1700"/>
              <a:buFont typeface="Arial"/>
              <a:buNone/>
            </a:pPr>
            <a:r>
              <a:rPr lang="ja" sz="1700" b="1">
                <a:solidFill>
                  <a:srgbClr val="015B96"/>
                </a:solidFill>
                <a:latin typeface="メイリオ" panose="020B0604030504040204" pitchFamily="50" charset="-128"/>
                <a:ea typeface="メイリオ" panose="020B0604030504040204" pitchFamily="50" charset="-128"/>
              </a:rPr>
              <a:t>3. リニューアルに伴う撤廃機能について</a:t>
            </a:r>
            <a:endParaRPr sz="1700" b="1" i="0" u="none" strike="noStrike" cap="none">
              <a:solidFill>
                <a:srgbClr val="015B96"/>
              </a:solidFill>
              <a:latin typeface="メイリオ" panose="020B0604030504040204" pitchFamily="50" charset="-128"/>
              <a:ea typeface="メイリオ" panose="020B0604030504040204" pitchFamily="50" charset="-128"/>
              <a:sym typeface="Arial"/>
            </a:endParaRPr>
          </a:p>
        </p:txBody>
      </p:sp>
      <p:pic>
        <p:nvPicPr>
          <p:cNvPr id="146" name="Google Shape;146;p21"/>
          <p:cNvPicPr preferRelativeResize="0"/>
          <p:nvPr/>
        </p:nvPicPr>
        <p:blipFill>
          <a:blip r:embed="rId3">
            <a:alphaModFix/>
          </a:blip>
          <a:stretch>
            <a:fillRect/>
          </a:stretch>
        </p:blipFill>
        <p:spPr>
          <a:xfrm>
            <a:off x="546275" y="3245856"/>
            <a:ext cx="4173098" cy="1491244"/>
          </a:xfrm>
          <a:prstGeom prst="rect">
            <a:avLst/>
          </a:prstGeom>
          <a:noFill/>
          <a:ln>
            <a:noFill/>
          </a:ln>
        </p:spPr>
      </p:pic>
      <p:sp>
        <p:nvSpPr>
          <p:cNvPr id="147" name="Google Shape;147;p21"/>
          <p:cNvSpPr txBox="1"/>
          <p:nvPr/>
        </p:nvSpPr>
        <p:spPr>
          <a:xfrm>
            <a:off x="511775" y="735125"/>
            <a:ext cx="77445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ja" sz="1200">
                <a:solidFill>
                  <a:schemeClr val="dk1"/>
                </a:solidFill>
                <a:latin typeface="メイリオ" panose="020B0604030504040204" pitchFamily="50" charset="-128"/>
                <a:ea typeface="メイリオ" panose="020B0604030504040204" pitchFamily="50" charset="-128"/>
              </a:rPr>
              <a:t>①マイページからサポートサイトへのリンクを削除します。</a:t>
            </a:r>
            <a:endParaRPr sz="1200">
              <a:solidFill>
                <a:schemeClr val="dk1"/>
              </a:solidFill>
              <a:latin typeface="メイリオ" panose="020B0604030504040204" pitchFamily="50" charset="-128"/>
              <a:ea typeface="メイリオ" panose="020B0604030504040204" pitchFamily="50" charset="-128"/>
            </a:endParaRPr>
          </a:p>
        </p:txBody>
      </p:sp>
      <p:pic>
        <p:nvPicPr>
          <p:cNvPr id="148" name="Google Shape;148;p21"/>
          <p:cNvPicPr preferRelativeResize="0"/>
          <p:nvPr/>
        </p:nvPicPr>
        <p:blipFill>
          <a:blip r:embed="rId4">
            <a:alphaModFix/>
          </a:blip>
          <a:stretch>
            <a:fillRect/>
          </a:stretch>
        </p:blipFill>
        <p:spPr>
          <a:xfrm>
            <a:off x="511775" y="1181225"/>
            <a:ext cx="5944624" cy="1108025"/>
          </a:xfrm>
          <a:prstGeom prst="rect">
            <a:avLst/>
          </a:prstGeom>
          <a:noFill/>
          <a:ln>
            <a:noFill/>
          </a:ln>
        </p:spPr>
      </p:pic>
      <p:sp>
        <p:nvSpPr>
          <p:cNvPr id="149" name="Google Shape;149;p21"/>
          <p:cNvSpPr/>
          <p:nvPr/>
        </p:nvSpPr>
        <p:spPr>
          <a:xfrm rot="-2740324">
            <a:off x="5444352" y="1870992"/>
            <a:ext cx="434052" cy="429381"/>
          </a:xfrm>
          <a:prstGeom prst="mathPlus">
            <a:avLst>
              <a:gd name="adj1" fmla="val 8063"/>
            </a:avLst>
          </a:prstGeom>
          <a:solidFill>
            <a:srgbClr val="FF0000"/>
          </a:solidFill>
          <a:ln w="9525"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メイリオ" panose="020B0604030504040204" pitchFamily="50" charset="-128"/>
              <a:ea typeface="メイリオ" panose="020B0604030504040204" pitchFamily="50" charset="-128"/>
            </a:endParaRPr>
          </a:p>
        </p:txBody>
      </p:sp>
      <p:sp>
        <p:nvSpPr>
          <p:cNvPr id="150" name="Google Shape;150;p21"/>
          <p:cNvSpPr txBox="1"/>
          <p:nvPr/>
        </p:nvSpPr>
        <p:spPr>
          <a:xfrm>
            <a:off x="511775" y="2563400"/>
            <a:ext cx="7744500" cy="554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ja" sz="1200">
                <a:solidFill>
                  <a:schemeClr val="dk1"/>
                </a:solidFill>
                <a:latin typeface="メイリオ" panose="020B0604030504040204" pitchFamily="50" charset="-128"/>
                <a:ea typeface="メイリオ" panose="020B0604030504040204" pitchFamily="50" charset="-128"/>
              </a:rPr>
              <a:t>②お問い合わせ画面に用意していた「お問い合わせ履歴」を廃止します。</a:t>
            </a:r>
            <a:endParaRPr sz="1200">
              <a:solidFill>
                <a:schemeClr val="dk1"/>
              </a:solidFill>
              <a:latin typeface="メイリオ" panose="020B0604030504040204" pitchFamily="50" charset="-128"/>
              <a:ea typeface="メイリオ" panose="020B0604030504040204" pitchFamily="50" charset="-128"/>
            </a:endParaRPr>
          </a:p>
          <a:p>
            <a:pPr marL="0" lvl="0" indent="0" algn="l" rtl="0">
              <a:spcBef>
                <a:spcPts val="0"/>
              </a:spcBef>
              <a:spcAft>
                <a:spcPts val="0"/>
              </a:spcAft>
              <a:buNone/>
            </a:pPr>
            <a:r>
              <a:rPr lang="ja" sz="1200">
                <a:solidFill>
                  <a:schemeClr val="dk1"/>
                </a:solidFill>
                <a:latin typeface="メイリオ" panose="020B0604030504040204" pitchFamily="50" charset="-128"/>
                <a:ea typeface="メイリオ" panose="020B0604030504040204" pitchFamily="50" charset="-128"/>
              </a:rPr>
              <a:t>恐れ入りますが、過去のお問い合わせは、サポート窓口からのメールにてご確認をお願いいたします。</a:t>
            </a:r>
            <a:endParaRPr sz="1200">
              <a:solidFill>
                <a:schemeClr val="dk1"/>
              </a:solidFill>
              <a:latin typeface="メイリオ" panose="020B0604030504040204" pitchFamily="50" charset="-128"/>
              <a:ea typeface="メイリオ" panose="020B0604030504040204" pitchFamily="50" charset="-128"/>
            </a:endParaRPr>
          </a:p>
        </p:txBody>
      </p:sp>
      <p:sp>
        <p:nvSpPr>
          <p:cNvPr id="151" name="Google Shape;151;p21"/>
          <p:cNvSpPr/>
          <p:nvPr/>
        </p:nvSpPr>
        <p:spPr>
          <a:xfrm rot="-2740324">
            <a:off x="3613452" y="3901167"/>
            <a:ext cx="434052" cy="429381"/>
          </a:xfrm>
          <a:prstGeom prst="mathPlus">
            <a:avLst>
              <a:gd name="adj1" fmla="val 8063"/>
            </a:avLst>
          </a:prstGeom>
          <a:solidFill>
            <a:srgbClr val="FF0000"/>
          </a:solidFill>
          <a:ln w="9525"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メイリオ" panose="020B0604030504040204" pitchFamily="50" charset="-128"/>
              <a:ea typeface="メイリオ" panose="020B0604030504040204" pitchFamily="50"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22"/>
          <p:cNvSpPr/>
          <p:nvPr/>
        </p:nvSpPr>
        <p:spPr>
          <a:xfrm>
            <a:off x="406850" y="156050"/>
            <a:ext cx="5453100" cy="364200"/>
          </a:xfrm>
          <a:prstGeom prst="rect">
            <a:avLst/>
          </a:prstGeom>
          <a:noFill/>
          <a:ln>
            <a:noFill/>
          </a:ln>
        </p:spPr>
        <p:txBody>
          <a:bodyPr spcFirstLastPara="1" wrap="square" lIns="68575" tIns="68575" rIns="68575" bIns="68575" anchor="ctr" anchorCtr="0">
            <a:noAutofit/>
          </a:bodyPr>
          <a:lstStyle/>
          <a:p>
            <a:pPr marL="0" marR="0" lvl="0" indent="0" algn="l" rtl="0">
              <a:lnSpc>
                <a:spcPct val="100000"/>
              </a:lnSpc>
              <a:spcBef>
                <a:spcPts val="0"/>
              </a:spcBef>
              <a:spcAft>
                <a:spcPts val="0"/>
              </a:spcAft>
              <a:buClr>
                <a:srgbClr val="000000"/>
              </a:buClr>
              <a:buSzPts val="1700"/>
              <a:buFont typeface="Arial"/>
              <a:buNone/>
            </a:pPr>
            <a:r>
              <a:rPr lang="ja" sz="1700" b="1">
                <a:solidFill>
                  <a:srgbClr val="015B96"/>
                </a:solidFill>
                <a:latin typeface="メイリオ" panose="020B0604030504040204" pitchFamily="50" charset="-128"/>
                <a:ea typeface="メイリオ" panose="020B0604030504040204" pitchFamily="50" charset="-128"/>
              </a:rPr>
              <a:t>4. お客様へのお願い</a:t>
            </a:r>
            <a:endParaRPr sz="1700" b="1" i="0" u="none" strike="noStrike" cap="none">
              <a:solidFill>
                <a:srgbClr val="015B96"/>
              </a:solidFill>
              <a:latin typeface="メイリオ" panose="020B0604030504040204" pitchFamily="50" charset="-128"/>
              <a:ea typeface="メイリオ" panose="020B0604030504040204" pitchFamily="50" charset="-128"/>
              <a:sym typeface="Arial"/>
            </a:endParaRPr>
          </a:p>
        </p:txBody>
      </p:sp>
      <p:sp>
        <p:nvSpPr>
          <p:cNvPr id="157" name="Google Shape;157;p22"/>
          <p:cNvSpPr txBox="1"/>
          <p:nvPr/>
        </p:nvSpPr>
        <p:spPr>
          <a:xfrm>
            <a:off x="406850" y="758475"/>
            <a:ext cx="83568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ja" sz="1200">
                <a:solidFill>
                  <a:schemeClr val="dk1"/>
                </a:solidFill>
                <a:latin typeface="メイリオ" panose="020B0604030504040204" pitchFamily="50" charset="-128"/>
                <a:ea typeface="メイリオ" panose="020B0604030504040204" pitchFamily="50" charset="-128"/>
              </a:rPr>
              <a:t>▼お問い合わせフォームURLの変更</a:t>
            </a:r>
            <a:endParaRPr sz="1200">
              <a:solidFill>
                <a:schemeClr val="dk1"/>
              </a:solidFill>
              <a:latin typeface="メイリオ" panose="020B0604030504040204" pitchFamily="50" charset="-128"/>
              <a:ea typeface="メイリオ" panose="020B0604030504040204" pitchFamily="50" charset="-128"/>
            </a:endParaRPr>
          </a:p>
        </p:txBody>
      </p:sp>
      <p:sp>
        <p:nvSpPr>
          <p:cNvPr id="158" name="Google Shape;158;p22"/>
          <p:cNvSpPr txBox="1"/>
          <p:nvPr/>
        </p:nvSpPr>
        <p:spPr>
          <a:xfrm>
            <a:off x="406850" y="1312450"/>
            <a:ext cx="8112000" cy="923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ja" sz="1200">
                <a:solidFill>
                  <a:schemeClr val="dk1"/>
                </a:solidFill>
                <a:latin typeface="メイリオ" panose="020B0604030504040204" pitchFamily="50" charset="-128"/>
                <a:ea typeface="メイリオ" panose="020B0604030504040204" pitchFamily="50" charset="-128"/>
              </a:rPr>
              <a:t>お問い合わせフォームのURLを変更いたします。</a:t>
            </a:r>
            <a:br>
              <a:rPr lang="ja" sz="1200">
                <a:solidFill>
                  <a:schemeClr val="dk1"/>
                </a:solidFill>
                <a:latin typeface="メイリオ" panose="020B0604030504040204" pitchFamily="50" charset="-128"/>
                <a:ea typeface="メイリオ" panose="020B0604030504040204" pitchFamily="50" charset="-128"/>
              </a:rPr>
            </a:br>
            <a:r>
              <a:rPr lang="ja" sz="1200">
                <a:solidFill>
                  <a:schemeClr val="dk1"/>
                </a:solidFill>
                <a:latin typeface="メイリオ" panose="020B0604030504040204" pitchFamily="50" charset="-128"/>
                <a:ea typeface="メイリオ" panose="020B0604030504040204" pitchFamily="50" charset="-128"/>
              </a:rPr>
              <a:t>ブックマークなどでURLを別途控えてご利用されている場合は、</a:t>
            </a:r>
            <a:endParaRPr sz="1200">
              <a:solidFill>
                <a:schemeClr val="dk1"/>
              </a:solidFill>
              <a:latin typeface="メイリオ" panose="020B0604030504040204" pitchFamily="50" charset="-128"/>
              <a:ea typeface="メイリオ" panose="020B0604030504040204" pitchFamily="50" charset="-128"/>
            </a:endParaRPr>
          </a:p>
          <a:p>
            <a:pPr marL="0" lvl="0" indent="0" algn="l" rtl="0">
              <a:spcBef>
                <a:spcPts val="0"/>
              </a:spcBef>
              <a:spcAft>
                <a:spcPts val="0"/>
              </a:spcAft>
              <a:buNone/>
            </a:pPr>
            <a:r>
              <a:rPr lang="ja" sz="1200">
                <a:solidFill>
                  <a:schemeClr val="dk1"/>
                </a:solidFill>
                <a:latin typeface="メイリオ" panose="020B0604030504040204" pitchFamily="50" charset="-128"/>
                <a:ea typeface="メイリオ" panose="020B0604030504040204" pitchFamily="50" charset="-128"/>
              </a:rPr>
              <a:t>URLの変更をお願いいたします。</a:t>
            </a:r>
            <a:br>
              <a:rPr lang="ja" sz="1200">
                <a:solidFill>
                  <a:schemeClr val="dk1"/>
                </a:solidFill>
                <a:latin typeface="メイリオ" panose="020B0604030504040204" pitchFamily="50" charset="-128"/>
                <a:ea typeface="メイリオ" panose="020B0604030504040204" pitchFamily="50" charset="-128"/>
              </a:rPr>
            </a:br>
            <a:r>
              <a:rPr lang="ja" sz="1200">
                <a:solidFill>
                  <a:schemeClr val="dk1"/>
                </a:solidFill>
                <a:latin typeface="メイリオ" panose="020B0604030504040204" pitchFamily="50" charset="-128"/>
                <a:ea typeface="メイリオ" panose="020B0604030504040204" pitchFamily="50" charset="-128"/>
              </a:rPr>
              <a:t>※お問い合わせフォームのご利用方法に変更はございません。</a:t>
            </a:r>
            <a:endParaRPr sz="1200">
              <a:solidFill>
                <a:schemeClr val="dk1"/>
              </a:solidFill>
              <a:latin typeface="メイリオ" panose="020B0604030504040204" pitchFamily="50" charset="-128"/>
              <a:ea typeface="メイリオ" panose="020B0604030504040204" pitchFamily="50" charset="-128"/>
            </a:endParaRPr>
          </a:p>
        </p:txBody>
      </p:sp>
    </p:spTree>
  </p:cSld>
  <p:clrMapOvr>
    <a:masterClrMapping/>
  </p:clrMapOvr>
</p:sld>
</file>

<file path=ppt/theme/theme1.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342</Words>
  <Application>Microsoft Office PowerPoint</Application>
  <PresentationFormat>画面に合わせる (16:9)</PresentationFormat>
  <Paragraphs>37</Paragraphs>
  <Slides>7</Slides>
  <Notes>7</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Avenir</vt:lpstr>
      <vt:lpstr>Meiryo</vt:lpstr>
      <vt:lpstr>Meiryo</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渡部 麻子</cp:lastModifiedBy>
  <cp:revision>2</cp:revision>
  <dcterms:modified xsi:type="dcterms:W3CDTF">2024-06-14T07:41:18Z</dcterms:modified>
</cp:coreProperties>
</file>