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1" r:id="rId6"/>
    <p:sldId id="262" r:id="rId7"/>
    <p:sldId id="263" r:id="rId8"/>
    <p:sldId id="264" r:id="rId9"/>
  </p:sldIdLst>
  <p:sldSz cx="7772400" cy="10909300"/>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31">
          <p15:clr>
            <a:srgbClr val="A4A3A4"/>
          </p15:clr>
        </p15:guide>
        <p15:guide id="2" pos="543">
          <p15:clr>
            <a:srgbClr val="A4A3A4"/>
          </p15:clr>
        </p15:guide>
        <p15:guide id="3" pos="4308">
          <p15:clr>
            <a:srgbClr val="A4A3A4"/>
          </p15:clr>
        </p15:guide>
        <p15:guide id="4" orient="horz" pos="851">
          <p15:clr>
            <a:srgbClr val="A4A3A4"/>
          </p15:clr>
        </p15:guide>
        <p15:guide id="5" orient="horz" pos="460">
          <p15:clr>
            <a:srgbClr val="A4A3A4"/>
          </p15:clr>
        </p15:guide>
        <p15:guide id="6" orient="horz" pos="669">
          <p15:clr>
            <a:srgbClr val="A4A3A4"/>
          </p15:clr>
        </p15:guide>
        <p15:guide id="7" orient="horz" pos="1667">
          <p15:clr>
            <a:srgbClr val="A4A3A4"/>
          </p15:clr>
        </p15:guide>
        <p15:guide id="8" orient="horz" pos="1780">
          <p15:clr>
            <a:srgbClr val="A4A3A4"/>
          </p15:clr>
        </p15:guide>
        <p15:guide id="9" orient="horz" pos="1985">
          <p15:clr>
            <a:srgbClr val="A4A3A4"/>
          </p15:clr>
        </p15:guide>
        <p15:guide id="10" orient="horz" pos="3413">
          <p15:clr>
            <a:srgbClr val="A4A3A4"/>
          </p15:clr>
        </p15:guide>
        <p15:guide id="11" pos="634">
          <p15:clr>
            <a:srgbClr val="A4A3A4"/>
          </p15:clr>
        </p15:guide>
        <p15:guide id="12" pos="4262">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ieI1P2jFTgXpTBw7vpXmkjw/3W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64DE0E-1080-4545-946D-506DF3897FA5}">
  <a:tblStyle styleId="{8C64DE0E-1080-4545-946D-506DF3897FA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44"/>
    <p:restoredTop sz="94730"/>
  </p:normalViewPr>
  <p:slideViewPr>
    <p:cSldViewPr snapToGrid="0">
      <p:cViewPr varScale="1">
        <p:scale>
          <a:sx n="85" d="100"/>
          <a:sy n="85" d="100"/>
        </p:scale>
        <p:origin x="4224" y="176"/>
      </p:cViewPr>
      <p:guideLst>
        <p:guide orient="horz" pos="1531"/>
        <p:guide pos="543"/>
        <p:guide pos="4308"/>
        <p:guide orient="horz" pos="851"/>
        <p:guide orient="horz" pos="460"/>
        <p:guide orient="horz" pos="669"/>
        <p:guide orient="horz" pos="1667"/>
        <p:guide orient="horz" pos="1780"/>
        <p:guide orient="horz" pos="1985"/>
        <p:guide orient="horz" pos="3413"/>
        <p:guide pos="634"/>
        <p:guide pos="426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9381" cy="493890"/>
          </a:xfrm>
          <a:prstGeom prst="rect">
            <a:avLst/>
          </a:prstGeom>
          <a:noFill/>
          <a:ln>
            <a:noFill/>
          </a:ln>
        </p:spPr>
        <p:txBody>
          <a:bodyPr spcFirstLastPara="1" wrap="square" lIns="81250" tIns="40625" rIns="81250" bIns="40625" anchor="t" anchorCtr="0">
            <a:noAutofit/>
          </a:bodyPr>
          <a:lstStyle>
            <a:lvl1pPr marR="0" lvl="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15007" y="0"/>
            <a:ext cx="2919381" cy="493890"/>
          </a:xfrm>
          <a:prstGeom prst="rect">
            <a:avLst/>
          </a:prstGeom>
          <a:noFill/>
          <a:ln>
            <a:noFill/>
          </a:ln>
        </p:spPr>
        <p:txBody>
          <a:bodyPr spcFirstLastPara="1" wrap="square" lIns="81250" tIns="40625" rIns="81250" bIns="40625" anchor="t" anchorCtr="0">
            <a:noAutofit/>
          </a:bodyPr>
          <a:lstStyle>
            <a:lvl1pPr marR="0" lvl="0" algn="r"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4127" y="4747949"/>
            <a:ext cx="5387510" cy="3885076"/>
          </a:xfrm>
          <a:prstGeom prst="rect">
            <a:avLst/>
          </a:prstGeom>
          <a:noFill/>
          <a:ln>
            <a:noFill/>
          </a:ln>
        </p:spPr>
        <p:txBody>
          <a:bodyPr spcFirstLastPara="1" wrap="square" lIns="81250" tIns="40625" rIns="81250" bIns="406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372423"/>
            <a:ext cx="2919381" cy="493890"/>
          </a:xfrm>
          <a:prstGeom prst="rect">
            <a:avLst/>
          </a:prstGeom>
          <a:noFill/>
          <a:ln>
            <a:noFill/>
          </a:ln>
        </p:spPr>
        <p:txBody>
          <a:bodyPr spcFirstLastPara="1" wrap="square" lIns="81250" tIns="40625" rIns="81250" bIns="40625" anchor="b" anchorCtr="0">
            <a:noAutofit/>
          </a:bodyPr>
          <a:lstStyle>
            <a:lvl1pPr marR="0" lvl="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15007" y="9372423"/>
            <a:ext cx="2919381" cy="493890"/>
          </a:xfrm>
          <a:prstGeom prst="rect">
            <a:avLst/>
          </a:prstGeom>
          <a:noFill/>
          <a:ln>
            <a:noFill/>
          </a:ln>
        </p:spPr>
        <p:txBody>
          <a:bodyPr spcFirstLastPara="1" wrap="square" lIns="81250" tIns="40625" rIns="81250" bIns="40625" anchor="b" anchorCtr="0">
            <a:noAutofit/>
          </a:bodyPr>
          <a:lstStyle/>
          <a:p>
            <a:pPr marL="0" marR="0" lvl="0" indent="0" algn="r" rtl="0">
              <a:spcBef>
                <a:spcPts val="0"/>
              </a:spcBef>
              <a:spcAft>
                <a:spcPts val="0"/>
              </a:spcAft>
              <a:buNone/>
            </a:pPr>
            <a:fld id="{00000000-1234-1234-1234-123412341234}" type="slidenum">
              <a:rPr lang="ja-JP" sz="1100" b="0" i="0" u="none" strike="noStrike" cap="none">
                <a:solidFill>
                  <a:schemeClr val="dk1"/>
                </a:solidFill>
                <a:latin typeface="Arial"/>
                <a:ea typeface="Arial"/>
                <a:cs typeface="Arial"/>
                <a:sym typeface="Arial"/>
              </a:rPr>
              <a:t>‹#›</a:t>
            </a:fld>
            <a:endParaRPr sz="11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 name="Google Shape;22;p1:notes"/>
          <p:cNvSpPr txBox="1">
            <a:spLocks noGrp="1"/>
          </p:cNvSpPr>
          <p:nvPr>
            <p:ph type="body" idx="1"/>
          </p:nvPr>
        </p:nvSpPr>
        <p:spPr>
          <a:xfrm>
            <a:off x="674127" y="4747949"/>
            <a:ext cx="5387510" cy="3885076"/>
          </a:xfrm>
          <a:prstGeom prst="rect">
            <a:avLst/>
          </a:prstGeom>
          <a:noFill/>
          <a:ln>
            <a:noFill/>
          </a:ln>
        </p:spPr>
        <p:txBody>
          <a:bodyPr spcFirstLastPara="1" wrap="square" lIns="81250" tIns="40625" rIns="81250" bIns="40625" anchor="t" anchorCtr="0">
            <a:noAutofit/>
          </a:bodyPr>
          <a:lstStyle/>
          <a:p>
            <a:pPr marL="0" lvl="0" indent="0" algn="l" rtl="0">
              <a:spcBef>
                <a:spcPts val="0"/>
              </a:spcBef>
              <a:spcAft>
                <a:spcPts val="0"/>
              </a:spcAft>
              <a:buNone/>
            </a:pPr>
            <a:endParaRPr/>
          </a:p>
        </p:txBody>
      </p:sp>
      <p:sp>
        <p:nvSpPr>
          <p:cNvPr id="23" name="Google Shape;23;p1:notes"/>
          <p:cNvSpPr txBox="1">
            <a:spLocks noGrp="1"/>
          </p:cNvSpPr>
          <p:nvPr>
            <p:ph type="sldNum" idx="12"/>
          </p:nvPr>
        </p:nvSpPr>
        <p:spPr>
          <a:xfrm>
            <a:off x="3815007" y="9372423"/>
            <a:ext cx="2919381" cy="493890"/>
          </a:xfrm>
          <a:prstGeom prst="rect">
            <a:avLst/>
          </a:prstGeom>
          <a:noFill/>
          <a:ln>
            <a:noFill/>
          </a:ln>
        </p:spPr>
        <p:txBody>
          <a:bodyPr spcFirstLastPara="1" wrap="square" lIns="81250" tIns="40625" rIns="81250" bIns="40625" anchor="b" anchorCtr="0">
            <a:noAutofit/>
          </a:bodyPr>
          <a:lstStyle/>
          <a:p>
            <a:pPr marL="0" lvl="0" indent="0" algn="r" rtl="0">
              <a:spcBef>
                <a:spcPts val="0"/>
              </a:spcBef>
              <a:spcAft>
                <a:spcPts val="0"/>
              </a:spcAft>
              <a:buNone/>
            </a:pPr>
            <a:fld id="{00000000-1234-1234-1234-123412341234}" type="slidenum">
              <a:rPr lang="en-US" altLang="ja-JP"/>
              <a:t>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p2:notes"/>
          <p:cNvSpPr txBox="1">
            <a:spLocks noGrp="1"/>
          </p:cNvSpPr>
          <p:nvPr>
            <p:ph type="body" idx="1"/>
          </p:nvPr>
        </p:nvSpPr>
        <p:spPr>
          <a:xfrm>
            <a:off x="674127" y="4747949"/>
            <a:ext cx="5387510" cy="3885076"/>
          </a:xfrm>
          <a:prstGeom prst="rect">
            <a:avLst/>
          </a:prstGeom>
          <a:noFill/>
          <a:ln>
            <a:noFill/>
          </a:ln>
        </p:spPr>
        <p:txBody>
          <a:bodyPr spcFirstLastPara="1" wrap="square" lIns="81250" tIns="40625" rIns="81250" bIns="40625" anchor="t" anchorCtr="0">
            <a:noAutofit/>
          </a:bodyPr>
          <a:lstStyle/>
          <a:p>
            <a:pPr marL="0" lvl="0" indent="0" algn="l" rtl="0">
              <a:spcBef>
                <a:spcPts val="0"/>
              </a:spcBef>
              <a:spcAft>
                <a:spcPts val="0"/>
              </a:spcAft>
              <a:buNone/>
            </a:pPr>
            <a:endParaRPr/>
          </a:p>
        </p:txBody>
      </p:sp>
      <p:sp>
        <p:nvSpPr>
          <p:cNvPr id="32" name="Google Shape;32;p2:notes"/>
          <p:cNvSpPr txBox="1">
            <a:spLocks noGrp="1"/>
          </p:cNvSpPr>
          <p:nvPr>
            <p:ph type="sldNum" idx="12"/>
          </p:nvPr>
        </p:nvSpPr>
        <p:spPr>
          <a:xfrm>
            <a:off x="3815007" y="9372423"/>
            <a:ext cx="2919381" cy="493890"/>
          </a:xfrm>
          <a:prstGeom prst="rect">
            <a:avLst/>
          </a:prstGeom>
          <a:noFill/>
          <a:ln>
            <a:noFill/>
          </a:ln>
        </p:spPr>
        <p:txBody>
          <a:bodyPr spcFirstLastPara="1" wrap="square" lIns="81250" tIns="40625" rIns="81250" bIns="40625" anchor="b" anchorCtr="0">
            <a:noAutofit/>
          </a:bodyPr>
          <a:lstStyle/>
          <a:p>
            <a:pPr marL="0" lvl="0" indent="0" algn="r" rtl="0">
              <a:spcBef>
                <a:spcPts val="0"/>
              </a:spcBef>
              <a:spcAft>
                <a:spcPts val="0"/>
              </a:spcAft>
              <a:buNone/>
            </a:pPr>
            <a:fld id="{00000000-1234-1234-1234-123412341234}" type="slidenum">
              <a:rPr lang="en-US" altLang="ja-JP"/>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3: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p3:notes"/>
          <p:cNvSpPr txBox="1">
            <a:spLocks noGrp="1"/>
          </p:cNvSpPr>
          <p:nvPr>
            <p:ph type="body" idx="1"/>
          </p:nvPr>
        </p:nvSpPr>
        <p:spPr>
          <a:xfrm>
            <a:off x="674127" y="4747949"/>
            <a:ext cx="5387510" cy="3885076"/>
          </a:xfrm>
          <a:prstGeom prst="rect">
            <a:avLst/>
          </a:prstGeom>
          <a:noFill/>
          <a:ln>
            <a:noFill/>
          </a:ln>
        </p:spPr>
        <p:txBody>
          <a:bodyPr spcFirstLastPara="1" wrap="square" lIns="81250" tIns="40625" rIns="81250" bIns="40625" anchor="t" anchorCtr="0">
            <a:noAutofit/>
          </a:bodyPr>
          <a:lstStyle/>
          <a:p>
            <a:pPr marL="0" lvl="0" indent="0" algn="l" rtl="0">
              <a:spcBef>
                <a:spcPts val="0"/>
              </a:spcBef>
              <a:spcAft>
                <a:spcPts val="0"/>
              </a:spcAft>
              <a:buNone/>
            </a:pPr>
            <a:endParaRPr/>
          </a:p>
        </p:txBody>
      </p:sp>
      <p:sp>
        <p:nvSpPr>
          <p:cNvPr id="52" name="Google Shape;52;p3:notes"/>
          <p:cNvSpPr txBox="1">
            <a:spLocks noGrp="1"/>
          </p:cNvSpPr>
          <p:nvPr>
            <p:ph type="sldNum" idx="12"/>
          </p:nvPr>
        </p:nvSpPr>
        <p:spPr>
          <a:xfrm>
            <a:off x="3815007" y="9372423"/>
            <a:ext cx="2919381" cy="493890"/>
          </a:xfrm>
          <a:prstGeom prst="rect">
            <a:avLst/>
          </a:prstGeom>
          <a:noFill/>
          <a:ln>
            <a:noFill/>
          </a:ln>
        </p:spPr>
        <p:txBody>
          <a:bodyPr spcFirstLastPara="1" wrap="square" lIns="81250" tIns="40625" rIns="81250" bIns="40625" anchor="b" anchorCtr="0">
            <a:noAutofit/>
          </a:bodyPr>
          <a:lstStyle/>
          <a:p>
            <a:pPr marL="0" lvl="0" indent="0" algn="r" rtl="0">
              <a:spcBef>
                <a:spcPts val="0"/>
              </a:spcBef>
              <a:spcAft>
                <a:spcPts val="0"/>
              </a:spcAft>
              <a:buNone/>
            </a:pPr>
            <a:fld id="{00000000-1234-1234-1234-123412341234}" type="slidenum">
              <a:rPr lang="en-US" altLang="ja-JP"/>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4:notes"/>
          <p:cNvSpPr txBox="1">
            <a:spLocks noGrp="1"/>
          </p:cNvSpPr>
          <p:nvPr>
            <p:ph type="body" idx="1"/>
          </p:nvPr>
        </p:nvSpPr>
        <p:spPr>
          <a:xfrm>
            <a:off x="674127" y="4747949"/>
            <a:ext cx="5387510" cy="3885076"/>
          </a:xfrm>
          <a:prstGeom prst="rect">
            <a:avLst/>
          </a:prstGeom>
          <a:noFill/>
          <a:ln>
            <a:noFill/>
          </a:ln>
        </p:spPr>
        <p:txBody>
          <a:bodyPr spcFirstLastPara="1" wrap="square" lIns="81250" tIns="40625" rIns="81250" bIns="40625" anchor="t" anchorCtr="0">
            <a:noAutofit/>
          </a:bodyPr>
          <a:lstStyle/>
          <a:p>
            <a:pPr marL="0" lvl="0" indent="0" algn="l" rtl="0">
              <a:spcBef>
                <a:spcPts val="0"/>
              </a:spcBef>
              <a:spcAft>
                <a:spcPts val="0"/>
              </a:spcAft>
              <a:buNone/>
            </a:pPr>
            <a:endParaRPr/>
          </a:p>
        </p:txBody>
      </p:sp>
      <p:sp>
        <p:nvSpPr>
          <p:cNvPr id="74" name="Google Shape;74;p4:notes"/>
          <p:cNvSpPr txBox="1">
            <a:spLocks noGrp="1"/>
          </p:cNvSpPr>
          <p:nvPr>
            <p:ph type="sldNum" idx="12"/>
          </p:nvPr>
        </p:nvSpPr>
        <p:spPr>
          <a:xfrm>
            <a:off x="3815007" y="9372423"/>
            <a:ext cx="2919381" cy="493890"/>
          </a:xfrm>
          <a:prstGeom prst="rect">
            <a:avLst/>
          </a:prstGeom>
          <a:noFill/>
          <a:ln>
            <a:noFill/>
          </a:ln>
        </p:spPr>
        <p:txBody>
          <a:bodyPr spcFirstLastPara="1" wrap="square" lIns="81250" tIns="40625" rIns="81250" bIns="40625" anchor="b" anchorCtr="0">
            <a:noAutofit/>
          </a:bodyPr>
          <a:lstStyle/>
          <a:p>
            <a:pPr marL="0" lvl="0" indent="0" algn="r" rtl="0">
              <a:spcBef>
                <a:spcPts val="0"/>
              </a:spcBef>
              <a:spcAft>
                <a:spcPts val="0"/>
              </a:spcAft>
              <a:buNone/>
            </a:pPr>
            <a:fld id="{00000000-1234-1234-1234-123412341234}" type="slidenum">
              <a:rPr lang="en-US" altLang="ja-JP"/>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74127" y="4747949"/>
            <a:ext cx="5387510" cy="3885076"/>
          </a:xfrm>
          <a:prstGeom prst="rect">
            <a:avLst/>
          </a:prstGeom>
          <a:noFill/>
          <a:ln>
            <a:noFill/>
          </a:ln>
        </p:spPr>
        <p:txBody>
          <a:bodyPr spcFirstLastPara="1" wrap="square" lIns="81250" tIns="40625" rIns="81250" bIns="40625" anchor="t" anchorCtr="0">
            <a:noAutofit/>
          </a:bodyPr>
          <a:lstStyle/>
          <a:p>
            <a:pPr marL="0" lvl="0" indent="0" algn="l" rtl="0">
              <a:spcBef>
                <a:spcPts val="0"/>
              </a:spcBef>
              <a:spcAft>
                <a:spcPts val="0"/>
              </a:spcAft>
              <a:buNone/>
            </a:pPr>
            <a:endParaRPr/>
          </a:p>
        </p:txBody>
      </p:sp>
      <p:sp>
        <p:nvSpPr>
          <p:cNvPr id="118" name="Google Shape;118;p6:notes"/>
          <p:cNvSpPr txBox="1">
            <a:spLocks noGrp="1"/>
          </p:cNvSpPr>
          <p:nvPr>
            <p:ph type="sldNum" idx="12"/>
          </p:nvPr>
        </p:nvSpPr>
        <p:spPr>
          <a:xfrm>
            <a:off x="3815007" y="9372423"/>
            <a:ext cx="2919381" cy="493890"/>
          </a:xfrm>
          <a:prstGeom prst="rect">
            <a:avLst/>
          </a:prstGeom>
          <a:noFill/>
          <a:ln>
            <a:noFill/>
          </a:ln>
        </p:spPr>
        <p:txBody>
          <a:bodyPr spcFirstLastPara="1" wrap="square" lIns="81250" tIns="40625" rIns="81250" bIns="40625" anchor="b" anchorCtr="0">
            <a:noAutofit/>
          </a:bodyPr>
          <a:lstStyle/>
          <a:p>
            <a:pPr marL="0" lvl="0" indent="0" algn="r" rtl="0">
              <a:spcBef>
                <a:spcPts val="0"/>
              </a:spcBef>
              <a:spcAft>
                <a:spcPts val="0"/>
              </a:spcAft>
              <a:buNone/>
            </a:pPr>
            <a:fld id="{00000000-1234-1234-1234-123412341234}" type="slidenum">
              <a:rPr lang="en-US" altLang="ja-JP"/>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74127" y="4747949"/>
            <a:ext cx="5387510" cy="3885076"/>
          </a:xfrm>
          <a:prstGeom prst="rect">
            <a:avLst/>
          </a:prstGeom>
        </p:spPr>
        <p:txBody>
          <a:bodyPr spcFirstLastPara="1" wrap="square" lIns="81250" tIns="40625" rIns="81250" bIns="40625"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8:notes"/>
          <p:cNvSpPr txBox="1">
            <a:spLocks noGrp="1"/>
          </p:cNvSpPr>
          <p:nvPr>
            <p:ph type="body" idx="1"/>
          </p:nvPr>
        </p:nvSpPr>
        <p:spPr>
          <a:xfrm>
            <a:off x="674127" y="4747949"/>
            <a:ext cx="5387510" cy="3885076"/>
          </a:xfrm>
          <a:prstGeom prst="rect">
            <a:avLst/>
          </a:prstGeom>
          <a:noFill/>
          <a:ln>
            <a:noFill/>
          </a:ln>
        </p:spPr>
        <p:txBody>
          <a:bodyPr spcFirstLastPara="1" wrap="square" lIns="81250" tIns="40625" rIns="81250" bIns="40625" anchor="t" anchorCtr="0">
            <a:noAutofit/>
          </a:bodyPr>
          <a:lstStyle/>
          <a:p>
            <a:pPr marL="0" lvl="0" indent="0" algn="l" rtl="0">
              <a:spcBef>
                <a:spcPts val="0"/>
              </a:spcBef>
              <a:spcAft>
                <a:spcPts val="0"/>
              </a:spcAft>
              <a:buNone/>
            </a:pPr>
            <a:endParaRPr/>
          </a:p>
        </p:txBody>
      </p:sp>
      <p:sp>
        <p:nvSpPr>
          <p:cNvPr id="139" name="Google Shape;139;p8:notes"/>
          <p:cNvSpPr txBox="1">
            <a:spLocks noGrp="1"/>
          </p:cNvSpPr>
          <p:nvPr>
            <p:ph type="sldNum" idx="12"/>
          </p:nvPr>
        </p:nvSpPr>
        <p:spPr>
          <a:xfrm>
            <a:off x="3815007" y="9372423"/>
            <a:ext cx="2919381" cy="493890"/>
          </a:xfrm>
          <a:prstGeom prst="rect">
            <a:avLst/>
          </a:prstGeom>
          <a:noFill/>
          <a:ln>
            <a:noFill/>
          </a:ln>
        </p:spPr>
        <p:txBody>
          <a:bodyPr spcFirstLastPara="1" wrap="square" lIns="81250" tIns="40625" rIns="81250" bIns="40625" anchor="b" anchorCtr="0">
            <a:noAutofit/>
          </a:bodyPr>
          <a:lstStyle/>
          <a:p>
            <a:pPr marL="0" lvl="0" indent="0" algn="r" rtl="0">
              <a:spcBef>
                <a:spcPts val="0"/>
              </a:spcBef>
              <a:spcAft>
                <a:spcPts val="0"/>
              </a:spcAft>
              <a:buNone/>
            </a:pPr>
            <a:fld id="{00000000-1234-1234-1234-123412341234}" type="slidenum">
              <a:rPr lang="en-US" altLang="ja-JP"/>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c25090611b_2_14:notes"/>
          <p:cNvSpPr>
            <a:spLocks noGrp="1" noRot="1" noChangeAspect="1"/>
          </p:cNvSpPr>
          <p:nvPr>
            <p:ph type="sldImg" idx="2"/>
          </p:nvPr>
        </p:nvSpPr>
        <p:spPr>
          <a:xfrm>
            <a:off x="2182813" y="1233488"/>
            <a:ext cx="2370137"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c25090611b_2_14:notes"/>
          <p:cNvSpPr txBox="1">
            <a:spLocks noGrp="1"/>
          </p:cNvSpPr>
          <p:nvPr>
            <p:ph type="body" idx="1"/>
          </p:nvPr>
        </p:nvSpPr>
        <p:spPr>
          <a:xfrm>
            <a:off x="674127" y="4747949"/>
            <a:ext cx="5387400" cy="3885000"/>
          </a:xfrm>
          <a:prstGeom prst="rect">
            <a:avLst/>
          </a:prstGeom>
          <a:noFill/>
          <a:ln>
            <a:noFill/>
          </a:ln>
        </p:spPr>
        <p:txBody>
          <a:bodyPr spcFirstLastPara="1" wrap="square" lIns="81250" tIns="40625" rIns="81250" bIns="40625" anchor="t" anchorCtr="0">
            <a:noAutofit/>
          </a:bodyPr>
          <a:lstStyle/>
          <a:p>
            <a:pPr marL="0" lvl="0" indent="0" algn="l" rtl="0">
              <a:spcBef>
                <a:spcPts val="0"/>
              </a:spcBef>
              <a:spcAft>
                <a:spcPts val="0"/>
              </a:spcAft>
              <a:buNone/>
            </a:pPr>
            <a:endParaRPr/>
          </a:p>
        </p:txBody>
      </p:sp>
      <p:sp>
        <p:nvSpPr>
          <p:cNvPr id="163" name="Google Shape;163;g1c25090611b_2_14:notes"/>
          <p:cNvSpPr txBox="1">
            <a:spLocks noGrp="1"/>
          </p:cNvSpPr>
          <p:nvPr>
            <p:ph type="sldNum" idx="12"/>
          </p:nvPr>
        </p:nvSpPr>
        <p:spPr>
          <a:xfrm>
            <a:off x="3815007" y="9372423"/>
            <a:ext cx="2919300" cy="493800"/>
          </a:xfrm>
          <a:prstGeom prst="rect">
            <a:avLst/>
          </a:prstGeom>
          <a:noFill/>
          <a:ln>
            <a:noFill/>
          </a:ln>
        </p:spPr>
        <p:txBody>
          <a:bodyPr spcFirstLastPara="1" wrap="square" lIns="81250" tIns="40625" rIns="81250" bIns="40625" anchor="b" anchorCtr="0">
            <a:noAutofit/>
          </a:bodyPr>
          <a:lstStyle/>
          <a:p>
            <a:pPr marL="0" lvl="0" indent="0" algn="r" rtl="0">
              <a:spcBef>
                <a:spcPts val="0"/>
              </a:spcBef>
              <a:spcAft>
                <a:spcPts val="0"/>
              </a:spcAft>
              <a:buNone/>
            </a:pPr>
            <a:fld id="{00000000-1234-1234-1234-123412341234}" type="slidenum">
              <a:rPr lang="en-US" altLang="ja-JP"/>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4"/>
        <p:cNvGrpSpPr/>
        <p:nvPr/>
      </p:nvGrpSpPr>
      <p:grpSpPr>
        <a:xfrm>
          <a:off x="0" y="0"/>
          <a:ext cx="0" cy="0"/>
          <a:chOff x="0" y="0"/>
          <a:chExt cx="0" cy="0"/>
        </a:xfrm>
      </p:grpSpPr>
      <p:sp>
        <p:nvSpPr>
          <p:cNvPr id="15" name="Google Shape;15;p10"/>
          <p:cNvSpPr txBox="1">
            <a:spLocks noGrp="1"/>
          </p:cNvSpPr>
          <p:nvPr>
            <p:ph type="sldNum" idx="12"/>
          </p:nvPr>
        </p:nvSpPr>
        <p:spPr>
          <a:xfrm>
            <a:off x="5639702" y="10350013"/>
            <a:ext cx="1747838" cy="42087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pic>
        <p:nvPicPr>
          <p:cNvPr id="16" name="Google Shape;16;p10" descr="ロゴ&#10;&#10;中程度の精度で自動的に生成された説明"/>
          <p:cNvPicPr preferRelativeResize="0"/>
          <p:nvPr/>
        </p:nvPicPr>
        <p:blipFill rotWithShape="1">
          <a:blip r:embed="rId2">
            <a:alphaModFix/>
          </a:blip>
          <a:srcRect/>
          <a:stretch/>
        </p:blipFill>
        <p:spPr>
          <a:xfrm>
            <a:off x="263837" y="3641017"/>
            <a:ext cx="5261113" cy="119602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677292" y="524202"/>
            <a:ext cx="6424165" cy="87693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1" i="0">
                <a:solidFill>
                  <a:srgbClr val="41404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sldNum" idx="12"/>
          </p:nvPr>
        </p:nvSpPr>
        <p:spPr>
          <a:xfrm>
            <a:off x="5639702" y="10350013"/>
            <a:ext cx="1747838" cy="42087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Arial"/>
                <a:ea typeface="Arial"/>
                <a:cs typeface="Arial"/>
                <a:sym typeface="Arial"/>
              </a:defRPr>
            </a:lvl1pPr>
            <a:lvl2pPr marL="0" lvl="1" indent="0" algn="r">
              <a:spcBef>
                <a:spcPts val="0"/>
              </a:spcBef>
              <a:buNone/>
              <a:defRPr sz="1200" b="0" i="0">
                <a:solidFill>
                  <a:srgbClr val="888888"/>
                </a:solidFill>
                <a:latin typeface="Arial"/>
                <a:ea typeface="Arial"/>
                <a:cs typeface="Arial"/>
                <a:sym typeface="Arial"/>
              </a:defRPr>
            </a:lvl2pPr>
            <a:lvl3pPr marL="0" lvl="2" indent="0" algn="r">
              <a:spcBef>
                <a:spcPts val="0"/>
              </a:spcBef>
              <a:buNone/>
              <a:defRPr sz="1200" b="0" i="0">
                <a:solidFill>
                  <a:srgbClr val="888888"/>
                </a:solidFill>
                <a:latin typeface="Arial"/>
                <a:ea typeface="Arial"/>
                <a:cs typeface="Arial"/>
                <a:sym typeface="Arial"/>
              </a:defRPr>
            </a:lvl3pPr>
            <a:lvl4pPr marL="0" lvl="3" indent="0" algn="r">
              <a:spcBef>
                <a:spcPts val="0"/>
              </a:spcBef>
              <a:buNone/>
              <a:defRPr sz="1200" b="0" i="0">
                <a:solidFill>
                  <a:srgbClr val="888888"/>
                </a:solidFill>
                <a:latin typeface="Arial"/>
                <a:ea typeface="Arial"/>
                <a:cs typeface="Arial"/>
                <a:sym typeface="Arial"/>
              </a:defRPr>
            </a:lvl4pPr>
            <a:lvl5pPr marL="0" lvl="4" indent="0" algn="r">
              <a:spcBef>
                <a:spcPts val="0"/>
              </a:spcBef>
              <a:buNone/>
              <a:defRPr sz="1200" b="0" i="0">
                <a:solidFill>
                  <a:srgbClr val="888888"/>
                </a:solidFill>
                <a:latin typeface="Arial"/>
                <a:ea typeface="Arial"/>
                <a:cs typeface="Arial"/>
                <a:sym typeface="Arial"/>
              </a:defRPr>
            </a:lvl5pPr>
            <a:lvl6pPr marL="0" lvl="5" indent="0" algn="r">
              <a:spcBef>
                <a:spcPts val="0"/>
              </a:spcBef>
              <a:buNone/>
              <a:defRPr sz="1200" b="0" i="0">
                <a:solidFill>
                  <a:srgbClr val="888888"/>
                </a:solidFill>
                <a:latin typeface="Arial"/>
                <a:ea typeface="Arial"/>
                <a:cs typeface="Arial"/>
                <a:sym typeface="Arial"/>
              </a:defRPr>
            </a:lvl6pPr>
            <a:lvl7pPr marL="0" lvl="6" indent="0" algn="r">
              <a:spcBef>
                <a:spcPts val="0"/>
              </a:spcBef>
              <a:buNone/>
              <a:defRPr sz="1200" b="0" i="0">
                <a:solidFill>
                  <a:srgbClr val="888888"/>
                </a:solidFill>
                <a:latin typeface="Arial"/>
                <a:ea typeface="Arial"/>
                <a:cs typeface="Arial"/>
                <a:sym typeface="Arial"/>
              </a:defRPr>
            </a:lvl7pPr>
            <a:lvl8pPr marL="0" lvl="7" indent="0" algn="r">
              <a:spcBef>
                <a:spcPts val="0"/>
              </a:spcBef>
              <a:buNone/>
              <a:defRPr sz="1200" b="0" i="0">
                <a:solidFill>
                  <a:srgbClr val="888888"/>
                </a:solidFill>
                <a:latin typeface="Arial"/>
                <a:ea typeface="Arial"/>
                <a:cs typeface="Arial"/>
                <a:sym typeface="Arial"/>
              </a:defRPr>
            </a:lvl8pPr>
            <a:lvl9pPr marL="0" lvl="8" indent="0" algn="r">
              <a:spcBef>
                <a:spcPts val="0"/>
              </a:spcBef>
              <a:buNone/>
              <a:defRPr sz="1200" b="0" i="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677292" y="524202"/>
            <a:ext cx="6424165" cy="87693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200" b="1" i="0" u="none" strike="noStrike" cap="none">
                <a:solidFill>
                  <a:srgbClr val="41404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 name="Google Shape;11;p9"/>
          <p:cNvPicPr preferRelativeResize="0"/>
          <p:nvPr/>
        </p:nvPicPr>
        <p:blipFill rotWithShape="1">
          <a:blip r:embed="rId4">
            <a:alphaModFix/>
          </a:blip>
          <a:srcRect/>
          <a:stretch/>
        </p:blipFill>
        <p:spPr>
          <a:xfrm>
            <a:off x="457200" y="463550"/>
            <a:ext cx="6858000" cy="9982200"/>
          </a:xfrm>
          <a:prstGeom prst="rect">
            <a:avLst/>
          </a:prstGeom>
          <a:noFill/>
          <a:ln>
            <a:noFill/>
          </a:ln>
        </p:spPr>
      </p:pic>
      <p:sp>
        <p:nvSpPr>
          <p:cNvPr id="12" name="Google Shape;12;p9"/>
          <p:cNvSpPr txBox="1">
            <a:spLocks noGrp="1"/>
          </p:cNvSpPr>
          <p:nvPr>
            <p:ph type="sldNum" idx="12"/>
          </p:nvPr>
        </p:nvSpPr>
        <p:spPr>
          <a:xfrm>
            <a:off x="5639702" y="10350013"/>
            <a:ext cx="1747838" cy="42087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13" name="Google Shape;13;p9"/>
          <p:cNvSpPr txBox="1"/>
          <p:nvPr/>
        </p:nvSpPr>
        <p:spPr>
          <a:xfrm>
            <a:off x="1138482" y="10555443"/>
            <a:ext cx="3819939" cy="21544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800" b="0" i="0" u="none" strike="noStrike" cap="none">
                <a:solidFill>
                  <a:srgbClr val="373737"/>
                </a:solidFill>
                <a:latin typeface="Meiryo"/>
                <a:ea typeface="Meiryo"/>
                <a:cs typeface="Meiryo"/>
                <a:sym typeface="Meiryo"/>
              </a:rPr>
              <a:t>© ezSoft Co.,Ltd. All Rights Reserved.</a:t>
            </a:r>
            <a:endParaRPr sz="18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support.ekeihi.net/hc/ja/articles/4780357993640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1"/>
          <p:cNvSpPr txBox="1"/>
          <p:nvPr/>
        </p:nvSpPr>
        <p:spPr>
          <a:xfrm>
            <a:off x="552695" y="5047373"/>
            <a:ext cx="6102853" cy="101053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ja-JP" sz="3200" b="0" i="0" u="none" strike="noStrike" cap="none">
                <a:solidFill>
                  <a:schemeClr val="dk1"/>
                </a:solidFill>
                <a:latin typeface="Arial"/>
                <a:ea typeface="Arial"/>
                <a:cs typeface="Arial"/>
                <a:sym typeface="Arial"/>
              </a:rPr>
              <a:t>基本操作マニュアル</a:t>
            </a:r>
            <a:endParaRPr sz="3200" b="0" i="0" u="none" strike="noStrike" cap="none">
              <a:solidFill>
                <a:schemeClr val="dk1"/>
              </a:solidFill>
              <a:latin typeface="Arial"/>
              <a:ea typeface="Arial"/>
              <a:cs typeface="Arial"/>
              <a:sym typeface="Arial"/>
            </a:endParaRPr>
          </a:p>
          <a:p>
            <a:pPr marL="12700" marR="0" lvl="0" indent="0" algn="l" rtl="0">
              <a:lnSpc>
                <a:spcPct val="100000"/>
              </a:lnSpc>
              <a:spcBef>
                <a:spcPts val="100"/>
              </a:spcBef>
              <a:spcAft>
                <a:spcPts val="0"/>
              </a:spcAft>
              <a:buNone/>
            </a:pPr>
            <a:r>
              <a:rPr lang="ja-JP" sz="3200" b="0" i="0" u="none" strike="noStrike" cap="none">
                <a:solidFill>
                  <a:schemeClr val="dk1"/>
                </a:solidFill>
                <a:latin typeface="Arial"/>
                <a:ea typeface="Arial"/>
                <a:cs typeface="Arial"/>
                <a:sym typeface="Arial"/>
              </a:rPr>
              <a:t>（承認者編）</a:t>
            </a:r>
            <a:endParaRPr sz="3200" b="0" i="0" u="none" strike="noStrike" cap="none">
              <a:solidFill>
                <a:schemeClr val="dk1"/>
              </a:solidFill>
              <a:latin typeface="Arial"/>
              <a:ea typeface="Arial"/>
              <a:cs typeface="Arial"/>
              <a:sym typeface="Arial"/>
            </a:endParaRPr>
          </a:p>
        </p:txBody>
      </p:sp>
      <p:sp>
        <p:nvSpPr>
          <p:cNvPr id="26" name="Google Shape;26;p1"/>
          <p:cNvSpPr/>
          <p:nvPr/>
        </p:nvSpPr>
        <p:spPr>
          <a:xfrm rot="10800000" flipH="1">
            <a:off x="370318" y="4805676"/>
            <a:ext cx="5128274" cy="45719"/>
          </a:xfrm>
          <a:custGeom>
            <a:avLst/>
            <a:gdLst/>
            <a:ahLst/>
            <a:cxnLst/>
            <a:rect l="l" t="t" r="r" b="b"/>
            <a:pathLst>
              <a:path w="4142104" h="120000" extrusionOk="0">
                <a:moveTo>
                  <a:pt x="0" y="0"/>
                </a:moveTo>
                <a:lnTo>
                  <a:pt x="4141825" y="0"/>
                </a:lnTo>
              </a:path>
            </a:pathLst>
          </a:custGeom>
          <a:noFill/>
          <a:ln w="12700" cap="flat" cmpd="sng">
            <a:solidFill>
              <a:srgbClr val="255D8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8" name="Google Shape;28;p1" descr="コンピューターのスクリーンショット&#10;&#10;自動的に生成された説明"/>
          <p:cNvPicPr preferRelativeResize="0"/>
          <p:nvPr/>
        </p:nvPicPr>
        <p:blipFill rotWithShape="1">
          <a:blip r:embed="rId3">
            <a:alphaModFix/>
          </a:blip>
          <a:srcRect/>
          <a:stretch/>
        </p:blipFill>
        <p:spPr>
          <a:xfrm>
            <a:off x="2799585" y="6786623"/>
            <a:ext cx="6758943" cy="3956819"/>
          </a:xfrm>
          <a:prstGeom prst="rect">
            <a:avLst/>
          </a:prstGeom>
          <a:noFill/>
          <a:ln>
            <a:noFill/>
          </a:ln>
        </p:spPr>
      </p:pic>
      <p:grpSp>
        <p:nvGrpSpPr>
          <p:cNvPr id="2" name="Google Shape;28;p1">
            <a:extLst>
              <a:ext uri="{FF2B5EF4-FFF2-40B4-BE49-F238E27FC236}">
                <a16:creationId xmlns:a16="http://schemas.microsoft.com/office/drawing/2014/main" id="{E760AF31-25C5-1A8A-FDA7-A00BF2B15087}"/>
              </a:ext>
            </a:extLst>
          </p:cNvPr>
          <p:cNvGrpSpPr/>
          <p:nvPr/>
        </p:nvGrpSpPr>
        <p:grpSpPr>
          <a:xfrm>
            <a:off x="1510143" y="7133486"/>
            <a:ext cx="1588353" cy="3179036"/>
            <a:chOff x="4839478" y="-237132"/>
            <a:chExt cx="2351032" cy="4705511"/>
          </a:xfrm>
        </p:grpSpPr>
        <p:pic>
          <p:nvPicPr>
            <p:cNvPr id="3" name="Google Shape;29;p1" descr="グラフィカル ユーザー インターフェイス, アプリケーション&#10;&#10;AI 生成コンテンツは誤りを含む可能性があります。">
              <a:extLst>
                <a:ext uri="{FF2B5EF4-FFF2-40B4-BE49-F238E27FC236}">
                  <a16:creationId xmlns:a16="http://schemas.microsoft.com/office/drawing/2014/main" id="{823BA105-0DB8-E986-E697-6F3D620738DE}"/>
                </a:ext>
              </a:extLst>
            </p:cNvPr>
            <p:cNvPicPr preferRelativeResize="0"/>
            <p:nvPr/>
          </p:nvPicPr>
          <p:blipFill rotWithShape="1">
            <a:blip r:embed="rId4">
              <a:alphaModFix/>
            </a:blip>
            <a:srcRect/>
            <a:stretch/>
          </p:blipFill>
          <p:spPr>
            <a:xfrm>
              <a:off x="5019439" y="0"/>
              <a:ext cx="1994453" cy="4318656"/>
            </a:xfrm>
            <a:prstGeom prst="rect">
              <a:avLst/>
            </a:prstGeom>
            <a:noFill/>
            <a:ln>
              <a:noFill/>
            </a:ln>
          </p:spPr>
        </p:pic>
        <p:pic>
          <p:nvPicPr>
            <p:cNvPr id="4" name="Google Shape;30;p1" descr="テキスト が含まれている画像&#10;&#10;AI 生成コンテンツは誤りを含む可能性があります。">
              <a:extLst>
                <a:ext uri="{FF2B5EF4-FFF2-40B4-BE49-F238E27FC236}">
                  <a16:creationId xmlns:a16="http://schemas.microsoft.com/office/drawing/2014/main" id="{DDF785ED-32AF-6CC0-C88D-A102BDA839CA}"/>
                </a:ext>
              </a:extLst>
            </p:cNvPr>
            <p:cNvPicPr preferRelativeResize="0"/>
            <p:nvPr/>
          </p:nvPicPr>
          <p:blipFill rotWithShape="1">
            <a:blip r:embed="rId5">
              <a:alphaModFix/>
            </a:blip>
            <a:srcRect l="19195" t="5792" r="18579" b="6094"/>
            <a:stretch/>
          </p:blipFill>
          <p:spPr>
            <a:xfrm>
              <a:off x="4839478" y="-237132"/>
              <a:ext cx="2351032" cy="4705511"/>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2"/>
          <p:cNvSpPr txBox="1"/>
          <p:nvPr/>
        </p:nvSpPr>
        <p:spPr>
          <a:xfrm>
            <a:off x="1483990" y="2347734"/>
            <a:ext cx="369761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ja-JP" sz="2000" b="1">
                <a:solidFill>
                  <a:srgbClr val="414042"/>
                </a:solidFill>
                <a:latin typeface="Arial"/>
                <a:ea typeface="Arial"/>
                <a:cs typeface="Arial"/>
                <a:sym typeface="Arial"/>
              </a:rPr>
              <a:t>はじめに</a:t>
            </a:r>
            <a:endParaRPr sz="2000">
              <a:solidFill>
                <a:schemeClr val="dk1"/>
              </a:solidFill>
              <a:latin typeface="Arial"/>
              <a:ea typeface="Arial"/>
              <a:cs typeface="Arial"/>
              <a:sym typeface="Arial"/>
            </a:endParaRPr>
          </a:p>
        </p:txBody>
      </p:sp>
      <p:sp>
        <p:nvSpPr>
          <p:cNvPr id="35" name="Google Shape;35;p2"/>
          <p:cNvSpPr/>
          <p:nvPr/>
        </p:nvSpPr>
        <p:spPr>
          <a:xfrm>
            <a:off x="1535389" y="2807346"/>
            <a:ext cx="862330" cy="0"/>
          </a:xfrm>
          <a:custGeom>
            <a:avLst/>
            <a:gdLst/>
            <a:ahLst/>
            <a:cxnLst/>
            <a:rect l="l" t="t" r="r" b="b"/>
            <a:pathLst>
              <a:path w="862330" h="120000" extrusionOk="0">
                <a:moveTo>
                  <a:pt x="0" y="0"/>
                </a:moveTo>
                <a:lnTo>
                  <a:pt x="861809" y="0"/>
                </a:lnTo>
              </a:path>
            </a:pathLst>
          </a:custGeom>
          <a:noFill/>
          <a:ln w="1270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 name="Google Shape;36;p2"/>
          <p:cNvSpPr txBox="1"/>
          <p:nvPr/>
        </p:nvSpPr>
        <p:spPr>
          <a:xfrm>
            <a:off x="1438445" y="7712042"/>
            <a:ext cx="141478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ja-JP" sz="2000" b="1">
                <a:solidFill>
                  <a:srgbClr val="414042"/>
                </a:solidFill>
                <a:latin typeface="Arial"/>
                <a:ea typeface="Arial"/>
                <a:cs typeface="Arial"/>
                <a:sym typeface="Arial"/>
              </a:rPr>
              <a:t>よくある質問</a:t>
            </a:r>
            <a:endParaRPr sz="2000">
              <a:solidFill>
                <a:schemeClr val="dk1"/>
              </a:solidFill>
              <a:latin typeface="Arial"/>
              <a:ea typeface="Arial"/>
              <a:cs typeface="Arial"/>
              <a:sym typeface="Arial"/>
            </a:endParaRPr>
          </a:p>
        </p:txBody>
      </p:sp>
      <p:sp>
        <p:nvSpPr>
          <p:cNvPr id="37" name="Google Shape;37;p2"/>
          <p:cNvSpPr/>
          <p:nvPr/>
        </p:nvSpPr>
        <p:spPr>
          <a:xfrm>
            <a:off x="1491544" y="8167655"/>
            <a:ext cx="862330" cy="0"/>
          </a:xfrm>
          <a:custGeom>
            <a:avLst/>
            <a:gdLst/>
            <a:ahLst/>
            <a:cxnLst/>
            <a:rect l="l" t="t" r="r" b="b"/>
            <a:pathLst>
              <a:path w="862330" h="120000" extrusionOk="0">
                <a:moveTo>
                  <a:pt x="0" y="0"/>
                </a:moveTo>
                <a:lnTo>
                  <a:pt x="861809" y="0"/>
                </a:lnTo>
              </a:path>
            </a:pathLst>
          </a:custGeom>
          <a:noFill/>
          <a:ln w="12700" cap="flat" cmpd="sng">
            <a:solidFill>
              <a:srgbClr val="255D8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 name="Google Shape;38;p2"/>
          <p:cNvSpPr txBox="1"/>
          <p:nvPr/>
        </p:nvSpPr>
        <p:spPr>
          <a:xfrm>
            <a:off x="1475021" y="4351694"/>
            <a:ext cx="104140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ja-JP" sz="2000" b="1">
                <a:solidFill>
                  <a:srgbClr val="414042"/>
                </a:solidFill>
                <a:latin typeface="Arial"/>
                <a:ea typeface="Arial"/>
                <a:cs typeface="Arial"/>
                <a:sym typeface="Arial"/>
              </a:rPr>
              <a:t>操作方法</a:t>
            </a:r>
            <a:endParaRPr sz="2000">
              <a:solidFill>
                <a:schemeClr val="dk1"/>
              </a:solidFill>
              <a:latin typeface="Arial"/>
              <a:ea typeface="Arial"/>
              <a:cs typeface="Arial"/>
              <a:sym typeface="Arial"/>
            </a:endParaRPr>
          </a:p>
        </p:txBody>
      </p:sp>
      <p:sp>
        <p:nvSpPr>
          <p:cNvPr id="39" name="Google Shape;39;p2"/>
          <p:cNvSpPr/>
          <p:nvPr/>
        </p:nvSpPr>
        <p:spPr>
          <a:xfrm>
            <a:off x="1507845" y="4802055"/>
            <a:ext cx="953135" cy="0"/>
          </a:xfrm>
          <a:custGeom>
            <a:avLst/>
            <a:gdLst/>
            <a:ahLst/>
            <a:cxnLst/>
            <a:rect l="l" t="t" r="r" b="b"/>
            <a:pathLst>
              <a:path w="953135" h="120000" extrusionOk="0">
                <a:moveTo>
                  <a:pt x="0" y="0"/>
                </a:moveTo>
                <a:lnTo>
                  <a:pt x="952728" y="0"/>
                </a:lnTo>
              </a:path>
            </a:pathLst>
          </a:custGeom>
          <a:noFill/>
          <a:ln w="12700" cap="flat" cmpd="sng">
            <a:solidFill>
              <a:srgbClr val="255D8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 name="Google Shape;40;p2"/>
          <p:cNvSpPr/>
          <p:nvPr/>
        </p:nvSpPr>
        <p:spPr>
          <a:xfrm>
            <a:off x="560914" y="611652"/>
            <a:ext cx="150073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414042"/>
                </a:solidFill>
                <a:latin typeface="Arial"/>
                <a:ea typeface="Arial"/>
                <a:cs typeface="Arial"/>
                <a:sym typeface="Arial"/>
              </a:rPr>
              <a:t>INDEX</a:t>
            </a:r>
            <a:endParaRPr/>
          </a:p>
        </p:txBody>
      </p:sp>
      <p:sp>
        <p:nvSpPr>
          <p:cNvPr id="41" name="Google Shape;41;p2"/>
          <p:cNvSpPr/>
          <p:nvPr/>
        </p:nvSpPr>
        <p:spPr>
          <a:xfrm>
            <a:off x="581236" y="1142765"/>
            <a:ext cx="49149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rgbClr val="5A5757"/>
                </a:solidFill>
                <a:latin typeface="Arial"/>
                <a:ea typeface="Arial"/>
                <a:cs typeface="Arial"/>
                <a:sym typeface="Arial"/>
              </a:rPr>
              <a:t>HRMOS経費　基本操作マニュアル（申請者編）</a:t>
            </a:r>
            <a:endParaRPr/>
          </a:p>
        </p:txBody>
      </p:sp>
      <p:sp>
        <p:nvSpPr>
          <p:cNvPr id="42" name="Google Shape;42;p2"/>
          <p:cNvSpPr/>
          <p:nvPr/>
        </p:nvSpPr>
        <p:spPr>
          <a:xfrm>
            <a:off x="1545661" y="3079588"/>
            <a:ext cx="194381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rgbClr val="5A5757"/>
                </a:solidFill>
                <a:latin typeface="Arial"/>
                <a:ea typeface="Arial"/>
                <a:cs typeface="Arial"/>
                <a:sym typeface="Arial"/>
              </a:rPr>
              <a:t>HRMOS経費とは</a:t>
            </a:r>
            <a:endParaRPr/>
          </a:p>
        </p:txBody>
      </p:sp>
      <p:sp>
        <p:nvSpPr>
          <p:cNvPr id="43" name="Google Shape;43;p2"/>
          <p:cNvSpPr/>
          <p:nvPr/>
        </p:nvSpPr>
        <p:spPr>
          <a:xfrm>
            <a:off x="1535389" y="5698996"/>
            <a:ext cx="2626566" cy="276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u="sng">
                <a:solidFill>
                  <a:srgbClr val="595959"/>
                </a:solid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伝票の承認方法</a:t>
            </a:r>
            <a:endParaRPr sz="1200">
              <a:solidFill>
                <a:srgbClr val="595959"/>
              </a:solidFill>
              <a:latin typeface="Arial"/>
              <a:ea typeface="Arial"/>
              <a:cs typeface="Arial"/>
              <a:sym typeface="Arial"/>
            </a:endParaRPr>
          </a:p>
        </p:txBody>
      </p:sp>
      <p:sp>
        <p:nvSpPr>
          <p:cNvPr id="44" name="Google Shape;44;p2"/>
          <p:cNvSpPr/>
          <p:nvPr/>
        </p:nvSpPr>
        <p:spPr>
          <a:xfrm>
            <a:off x="1864946" y="8353142"/>
            <a:ext cx="3545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rgbClr val="595959"/>
                </a:solidFill>
                <a:latin typeface="Arial"/>
                <a:ea typeface="Arial"/>
                <a:cs typeface="Arial"/>
                <a:sym typeface="Arial"/>
              </a:rPr>
              <a:t>05</a:t>
            </a:r>
            <a:endParaRPr sz="1200">
              <a:solidFill>
                <a:srgbClr val="595959"/>
              </a:solidFill>
              <a:latin typeface="Arial"/>
              <a:ea typeface="Arial"/>
              <a:cs typeface="Arial"/>
              <a:sym typeface="Arial"/>
            </a:endParaRPr>
          </a:p>
        </p:txBody>
      </p:sp>
      <p:sp>
        <p:nvSpPr>
          <p:cNvPr id="45" name="Google Shape;45;p2"/>
          <p:cNvSpPr/>
          <p:nvPr/>
        </p:nvSpPr>
        <p:spPr>
          <a:xfrm>
            <a:off x="2283650" y="8353141"/>
            <a:ext cx="46101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rgbClr val="595959"/>
                </a:solidFill>
                <a:latin typeface="Arial"/>
                <a:ea typeface="Arial"/>
                <a:cs typeface="Arial"/>
                <a:sym typeface="Arial"/>
              </a:rPr>
              <a:t>FAQ</a:t>
            </a:r>
            <a:endParaRPr sz="1200">
              <a:solidFill>
                <a:srgbClr val="595959"/>
              </a:solidFill>
              <a:latin typeface="Arial"/>
              <a:ea typeface="Arial"/>
              <a:cs typeface="Arial"/>
              <a:sym typeface="Arial"/>
            </a:endParaRPr>
          </a:p>
        </p:txBody>
      </p:sp>
      <p:sp>
        <p:nvSpPr>
          <p:cNvPr id="46" name="Google Shape;46;p2"/>
          <p:cNvSpPr txBox="1">
            <a:spLocks noGrp="1"/>
          </p:cNvSpPr>
          <p:nvPr>
            <p:ph type="sldNum" idx="12"/>
          </p:nvPr>
        </p:nvSpPr>
        <p:spPr>
          <a:xfrm>
            <a:off x="5632455" y="10389531"/>
            <a:ext cx="1747838" cy="4071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latin typeface="Arial"/>
                <a:ea typeface="Arial"/>
                <a:cs typeface="Arial"/>
                <a:sym typeface="Arial"/>
              </a:rPr>
              <a:t>1</a:t>
            </a:fld>
            <a:endParaRPr>
              <a:latin typeface="Arial"/>
              <a:ea typeface="Arial"/>
              <a:cs typeface="Arial"/>
              <a:sym typeface="Arial"/>
            </a:endParaRPr>
          </a:p>
        </p:txBody>
      </p:sp>
      <p:sp>
        <p:nvSpPr>
          <p:cNvPr id="47" name="Google Shape;47;p2"/>
          <p:cNvSpPr/>
          <p:nvPr/>
        </p:nvSpPr>
        <p:spPr>
          <a:xfrm>
            <a:off x="1535389" y="3390218"/>
            <a:ext cx="238080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u="sng">
                <a:solidFill>
                  <a:srgbClr val="5A5757"/>
                </a:solid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経費申請・経費精算のルール</a:t>
            </a:r>
            <a:endParaRPr sz="1200">
              <a:solidFill>
                <a:srgbClr val="5A5757"/>
              </a:solidFill>
              <a:latin typeface="Arial"/>
              <a:ea typeface="Arial"/>
              <a:cs typeface="Arial"/>
              <a:sym typeface="Arial"/>
            </a:endParaRPr>
          </a:p>
        </p:txBody>
      </p:sp>
      <p:sp>
        <p:nvSpPr>
          <p:cNvPr id="48" name="Google Shape;48;p2"/>
          <p:cNvSpPr/>
          <p:nvPr/>
        </p:nvSpPr>
        <p:spPr>
          <a:xfrm>
            <a:off x="1535389" y="5164338"/>
            <a:ext cx="238080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u="sng">
                <a:solidFill>
                  <a:srgbClr val="5A5757"/>
                </a:solid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スマホアプリの初期設定</a:t>
            </a:r>
            <a:endParaRPr sz="1200">
              <a:solidFill>
                <a:srgbClr val="5A5757"/>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3"/>
          <p:cNvSpPr/>
          <p:nvPr/>
        </p:nvSpPr>
        <p:spPr>
          <a:xfrm>
            <a:off x="3673760" y="4093033"/>
            <a:ext cx="174476" cy="16104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 name="Google Shape;55;p3"/>
          <p:cNvSpPr/>
          <p:nvPr/>
        </p:nvSpPr>
        <p:spPr>
          <a:xfrm>
            <a:off x="560914" y="611652"/>
            <a:ext cx="291657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414042"/>
                </a:solidFill>
                <a:latin typeface="Arial"/>
                <a:ea typeface="Arial"/>
                <a:cs typeface="Arial"/>
                <a:sym typeface="Arial"/>
              </a:rPr>
              <a:t>はじめに</a:t>
            </a:r>
            <a:endParaRPr dirty="0"/>
          </a:p>
        </p:txBody>
      </p:sp>
      <p:sp>
        <p:nvSpPr>
          <p:cNvPr id="56" name="Google Shape;56;p3"/>
          <p:cNvSpPr/>
          <p:nvPr/>
        </p:nvSpPr>
        <p:spPr>
          <a:xfrm>
            <a:off x="581236" y="1142765"/>
            <a:ext cx="49149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rgbClr val="5A5757"/>
                </a:solidFill>
                <a:latin typeface="Arial"/>
                <a:ea typeface="Arial"/>
                <a:cs typeface="Arial"/>
                <a:sym typeface="Arial"/>
              </a:rPr>
              <a:t>HRMOS経費とは</a:t>
            </a:r>
            <a:endParaRPr/>
          </a:p>
        </p:txBody>
      </p:sp>
      <p:sp>
        <p:nvSpPr>
          <p:cNvPr id="57" name="Google Shape;57;p3"/>
          <p:cNvSpPr txBox="1"/>
          <p:nvPr/>
        </p:nvSpPr>
        <p:spPr>
          <a:xfrm>
            <a:off x="851138" y="1979169"/>
            <a:ext cx="369761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ja-JP" sz="2000" b="1">
                <a:solidFill>
                  <a:schemeClr val="dk1"/>
                </a:solidFill>
                <a:latin typeface="Arial"/>
                <a:ea typeface="Arial"/>
                <a:cs typeface="Arial"/>
                <a:sym typeface="Arial"/>
              </a:rPr>
              <a:t>HRMOS経費とは</a:t>
            </a:r>
            <a:endParaRPr sz="2000" b="1">
              <a:solidFill>
                <a:schemeClr val="dk1"/>
              </a:solidFill>
              <a:latin typeface="Arial"/>
              <a:ea typeface="Arial"/>
              <a:cs typeface="Arial"/>
              <a:sym typeface="Arial"/>
            </a:endParaRPr>
          </a:p>
        </p:txBody>
      </p:sp>
      <p:sp>
        <p:nvSpPr>
          <p:cNvPr id="58" name="Google Shape;58;p3"/>
          <p:cNvSpPr/>
          <p:nvPr/>
        </p:nvSpPr>
        <p:spPr>
          <a:xfrm>
            <a:off x="785478" y="2422140"/>
            <a:ext cx="6129959" cy="699230"/>
          </a:xfrm>
          <a:prstGeom prst="rect">
            <a:avLst/>
          </a:prstGeom>
          <a:noFill/>
          <a:ln>
            <a:noFill/>
          </a:ln>
        </p:spPr>
        <p:txBody>
          <a:bodyPr spcFirstLastPara="1" wrap="square" lIns="91425" tIns="45700" rIns="91425" bIns="45700" anchor="t" anchorCtr="0">
            <a:spAutoFit/>
          </a:bodyPr>
          <a:lstStyle/>
          <a:p>
            <a:pPr marL="0" marR="0" lvl="0" indent="0" algn="l" rtl="0">
              <a:lnSpc>
                <a:spcPct val="133333"/>
              </a:lnSpc>
              <a:spcBef>
                <a:spcPts val="0"/>
              </a:spcBef>
              <a:spcAft>
                <a:spcPts val="0"/>
              </a:spcAft>
              <a:buNone/>
            </a:pPr>
            <a:r>
              <a:rPr lang="ja-JP" sz="1200">
                <a:solidFill>
                  <a:srgbClr val="595959"/>
                </a:solidFill>
                <a:latin typeface="Arial"/>
                <a:ea typeface="Arial"/>
                <a:cs typeface="Arial"/>
                <a:sym typeface="Arial"/>
              </a:rPr>
              <a:t>HRMOS経費とは、社内で発生する様々な経費（交通費、出張費、会議費、交際費など）の</a:t>
            </a:r>
            <a:endParaRPr/>
          </a:p>
          <a:p>
            <a:pPr marL="0" marR="0" lvl="0" indent="0" algn="l" rtl="0">
              <a:lnSpc>
                <a:spcPct val="133333"/>
              </a:lnSpc>
              <a:spcBef>
                <a:spcPts val="0"/>
              </a:spcBef>
              <a:spcAft>
                <a:spcPts val="0"/>
              </a:spcAft>
              <a:buNone/>
            </a:pPr>
            <a:r>
              <a:rPr lang="ja-JP" sz="1200">
                <a:solidFill>
                  <a:srgbClr val="595959"/>
                </a:solidFill>
                <a:latin typeface="Arial"/>
                <a:ea typeface="Arial"/>
                <a:cs typeface="Arial"/>
                <a:sym typeface="Arial"/>
              </a:rPr>
              <a:t>申請～承認～支払処理の電子化、一元管理を実現するシステムです。</a:t>
            </a:r>
            <a:endParaRPr/>
          </a:p>
        </p:txBody>
      </p:sp>
      <p:sp>
        <p:nvSpPr>
          <p:cNvPr id="59" name="Google Shape;59;p3"/>
          <p:cNvSpPr/>
          <p:nvPr/>
        </p:nvSpPr>
        <p:spPr>
          <a:xfrm>
            <a:off x="5403342" y="3324210"/>
            <a:ext cx="67678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00" b="1">
                <a:solidFill>
                  <a:srgbClr val="414042"/>
                </a:solidFill>
                <a:latin typeface="Arial"/>
                <a:ea typeface="Arial"/>
                <a:cs typeface="Arial"/>
                <a:sym typeface="Arial"/>
              </a:rPr>
              <a:t>HRMOS</a:t>
            </a:r>
            <a:endParaRPr sz="1200">
              <a:solidFill>
                <a:schemeClr val="dk1"/>
              </a:solidFill>
              <a:latin typeface="Arial"/>
              <a:ea typeface="Arial"/>
              <a:cs typeface="Arial"/>
              <a:sym typeface="Arial"/>
            </a:endParaRPr>
          </a:p>
        </p:txBody>
      </p:sp>
      <p:sp>
        <p:nvSpPr>
          <p:cNvPr id="60" name="Google Shape;60;p3"/>
          <p:cNvSpPr txBox="1">
            <a:spLocks noGrp="1"/>
          </p:cNvSpPr>
          <p:nvPr>
            <p:ph type="sldNum" idx="12"/>
          </p:nvPr>
        </p:nvSpPr>
        <p:spPr>
          <a:xfrm>
            <a:off x="5632455" y="10389531"/>
            <a:ext cx="1747838" cy="4071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latin typeface="Arial"/>
                <a:ea typeface="Arial"/>
                <a:cs typeface="Arial"/>
                <a:sym typeface="Arial"/>
              </a:rPr>
              <a:t>2</a:t>
            </a:fld>
            <a:endParaRPr>
              <a:latin typeface="Arial"/>
              <a:ea typeface="Arial"/>
              <a:cs typeface="Arial"/>
              <a:sym typeface="Arial"/>
            </a:endParaRPr>
          </a:p>
        </p:txBody>
      </p:sp>
      <p:sp>
        <p:nvSpPr>
          <p:cNvPr id="61" name="Google Shape;61;p3"/>
          <p:cNvSpPr txBox="1"/>
          <p:nvPr/>
        </p:nvSpPr>
        <p:spPr>
          <a:xfrm>
            <a:off x="848916" y="5862547"/>
            <a:ext cx="3697610" cy="320601"/>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ja-JP" sz="2000" b="1">
                <a:solidFill>
                  <a:schemeClr val="dk1"/>
                </a:solidFill>
                <a:latin typeface="Arial"/>
                <a:ea typeface="Arial"/>
                <a:cs typeface="Arial"/>
                <a:sym typeface="Arial"/>
              </a:rPr>
              <a:t>HRMOS経費で行うこと</a:t>
            </a:r>
            <a:endParaRPr sz="2000" b="1">
              <a:solidFill>
                <a:schemeClr val="dk1"/>
              </a:solidFill>
              <a:latin typeface="Arial"/>
              <a:ea typeface="Arial"/>
              <a:cs typeface="Arial"/>
              <a:sym typeface="Arial"/>
            </a:endParaRPr>
          </a:p>
        </p:txBody>
      </p:sp>
      <p:sp>
        <p:nvSpPr>
          <p:cNvPr id="62" name="Google Shape;62;p3"/>
          <p:cNvSpPr/>
          <p:nvPr/>
        </p:nvSpPr>
        <p:spPr>
          <a:xfrm>
            <a:off x="783256" y="6522627"/>
            <a:ext cx="6129959" cy="1314784"/>
          </a:xfrm>
          <a:prstGeom prst="rect">
            <a:avLst/>
          </a:prstGeom>
          <a:noFill/>
          <a:ln>
            <a:noFill/>
          </a:ln>
        </p:spPr>
        <p:txBody>
          <a:bodyPr spcFirstLastPara="1" wrap="square" lIns="91425" tIns="45700" rIns="91425" bIns="45700" anchor="t" anchorCtr="0">
            <a:spAutoFit/>
          </a:bodyPr>
          <a:lstStyle/>
          <a:p>
            <a:pPr marL="0" marR="0" lvl="0" indent="0" algn="l" rtl="0">
              <a:lnSpc>
                <a:spcPct val="133333"/>
              </a:lnSpc>
              <a:spcBef>
                <a:spcPts val="0"/>
              </a:spcBef>
              <a:spcAft>
                <a:spcPts val="0"/>
              </a:spcAft>
              <a:buNone/>
            </a:pPr>
            <a:r>
              <a:rPr lang="ja-JP" sz="1200">
                <a:solidFill>
                  <a:srgbClr val="595959"/>
                </a:solidFill>
                <a:latin typeface="Arial"/>
                <a:ea typeface="Arial"/>
                <a:cs typeface="Arial"/>
                <a:sym typeface="Arial"/>
              </a:rPr>
              <a:t>HRMOS経費を使用して、下記の申請・精算を行います</a:t>
            </a:r>
            <a:endParaRPr sz="1200">
              <a:solidFill>
                <a:srgbClr val="595959"/>
              </a:solidFill>
              <a:latin typeface="Arial"/>
              <a:ea typeface="Arial"/>
              <a:cs typeface="Arial"/>
              <a:sym typeface="Arial"/>
            </a:endParaRPr>
          </a:p>
          <a:p>
            <a:pPr marL="0" marR="0" lvl="0" indent="0" algn="l" rtl="0">
              <a:lnSpc>
                <a:spcPct val="133333"/>
              </a:lnSpc>
              <a:spcBef>
                <a:spcPts val="0"/>
              </a:spcBef>
              <a:spcAft>
                <a:spcPts val="0"/>
              </a:spcAft>
              <a:buNone/>
            </a:pPr>
            <a:endParaRPr sz="1200">
              <a:solidFill>
                <a:srgbClr val="595959"/>
              </a:solidFill>
              <a:latin typeface="Arial"/>
              <a:ea typeface="Arial"/>
              <a:cs typeface="Arial"/>
              <a:sym typeface="Arial"/>
            </a:endParaRPr>
          </a:p>
          <a:p>
            <a:pPr marL="0" marR="0" lvl="0" indent="0" algn="l" rtl="0">
              <a:lnSpc>
                <a:spcPct val="133333"/>
              </a:lnSpc>
              <a:spcBef>
                <a:spcPts val="0"/>
              </a:spcBef>
              <a:spcAft>
                <a:spcPts val="0"/>
              </a:spcAft>
              <a:buNone/>
            </a:pPr>
            <a:r>
              <a:rPr lang="ja-JP" sz="1200">
                <a:solidFill>
                  <a:srgbClr val="595959"/>
                </a:solidFill>
                <a:latin typeface="Arial"/>
                <a:ea typeface="Arial"/>
                <a:cs typeface="Arial"/>
                <a:sym typeface="Arial"/>
              </a:rPr>
              <a:t>①交通費精算：日常交通費</a:t>
            </a:r>
            <a:endParaRPr sz="1200">
              <a:solidFill>
                <a:srgbClr val="595959"/>
              </a:solidFill>
              <a:latin typeface="Arial"/>
              <a:ea typeface="Arial"/>
              <a:cs typeface="Arial"/>
              <a:sym typeface="Arial"/>
            </a:endParaRPr>
          </a:p>
          <a:p>
            <a:pPr marL="0" marR="0" lvl="0" indent="0" algn="l" rtl="0">
              <a:lnSpc>
                <a:spcPct val="133333"/>
              </a:lnSpc>
              <a:spcBef>
                <a:spcPts val="0"/>
              </a:spcBef>
              <a:spcAft>
                <a:spcPts val="0"/>
              </a:spcAft>
              <a:buNone/>
            </a:pPr>
            <a:r>
              <a:rPr lang="ja-JP" sz="1200">
                <a:solidFill>
                  <a:srgbClr val="595959"/>
                </a:solidFill>
                <a:latin typeface="Arial"/>
                <a:ea typeface="Arial"/>
                <a:cs typeface="Arial"/>
                <a:sym typeface="Arial"/>
              </a:rPr>
              <a:t>②出張申請・精算</a:t>
            </a:r>
            <a:endParaRPr sz="1200">
              <a:solidFill>
                <a:srgbClr val="595959"/>
              </a:solidFill>
              <a:latin typeface="Arial"/>
              <a:ea typeface="Arial"/>
              <a:cs typeface="Arial"/>
              <a:sym typeface="Arial"/>
            </a:endParaRPr>
          </a:p>
          <a:p>
            <a:pPr marL="0" marR="0" lvl="0" indent="0" algn="l" rtl="0">
              <a:lnSpc>
                <a:spcPct val="133333"/>
              </a:lnSpc>
              <a:spcBef>
                <a:spcPts val="0"/>
              </a:spcBef>
              <a:spcAft>
                <a:spcPts val="0"/>
              </a:spcAft>
              <a:buNone/>
            </a:pPr>
            <a:r>
              <a:rPr lang="ja-JP" sz="1200">
                <a:solidFill>
                  <a:srgbClr val="595959"/>
                </a:solidFill>
                <a:latin typeface="Arial"/>
                <a:ea typeface="Arial"/>
                <a:cs typeface="Arial"/>
                <a:sym typeface="Arial"/>
              </a:rPr>
              <a:t>③経費申請・精算</a:t>
            </a:r>
            <a:endParaRPr sz="1200">
              <a:solidFill>
                <a:srgbClr val="595959"/>
              </a:solidFill>
              <a:latin typeface="Arial"/>
              <a:ea typeface="Arial"/>
              <a:cs typeface="Arial"/>
              <a:sym typeface="Arial"/>
            </a:endParaRPr>
          </a:p>
          <a:p>
            <a:pPr marL="0" marR="0" lvl="0" indent="0" algn="l" rtl="0">
              <a:lnSpc>
                <a:spcPct val="133333"/>
              </a:lnSpc>
              <a:spcBef>
                <a:spcPts val="0"/>
              </a:spcBef>
              <a:spcAft>
                <a:spcPts val="0"/>
              </a:spcAft>
              <a:buNone/>
            </a:pPr>
            <a:r>
              <a:rPr lang="ja-JP" sz="1200">
                <a:solidFill>
                  <a:srgbClr val="595959"/>
                </a:solidFill>
                <a:latin typeface="Arial"/>
                <a:ea typeface="Arial"/>
                <a:cs typeface="Arial"/>
                <a:sym typeface="Arial"/>
              </a:rPr>
              <a:t>④支払依頼</a:t>
            </a:r>
            <a:endParaRPr sz="1200">
              <a:solidFill>
                <a:srgbClr val="595959"/>
              </a:solidFill>
              <a:latin typeface="Arial"/>
              <a:ea typeface="Arial"/>
              <a:cs typeface="Arial"/>
              <a:sym typeface="Arial"/>
            </a:endParaRPr>
          </a:p>
        </p:txBody>
      </p:sp>
      <p:sp>
        <p:nvSpPr>
          <p:cNvPr id="63" name="Google Shape;63;p3"/>
          <p:cNvSpPr txBox="1"/>
          <p:nvPr/>
        </p:nvSpPr>
        <p:spPr>
          <a:xfrm>
            <a:off x="848916" y="8617796"/>
            <a:ext cx="4506336" cy="320601"/>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ja-JP" sz="2000" b="1">
                <a:solidFill>
                  <a:schemeClr val="dk1"/>
                </a:solidFill>
                <a:latin typeface="Arial"/>
                <a:ea typeface="Arial"/>
                <a:cs typeface="Arial"/>
                <a:sym typeface="Arial"/>
              </a:rPr>
              <a:t>操作に関して迷った場合は</a:t>
            </a:r>
            <a:endParaRPr sz="2000" b="1">
              <a:solidFill>
                <a:schemeClr val="dk1"/>
              </a:solidFill>
              <a:latin typeface="Arial"/>
              <a:ea typeface="Arial"/>
              <a:cs typeface="Arial"/>
              <a:sym typeface="Arial"/>
            </a:endParaRPr>
          </a:p>
        </p:txBody>
      </p:sp>
      <p:sp>
        <p:nvSpPr>
          <p:cNvPr id="64" name="Google Shape;64;p3"/>
          <p:cNvSpPr/>
          <p:nvPr/>
        </p:nvSpPr>
        <p:spPr>
          <a:xfrm>
            <a:off x="783256" y="9199949"/>
            <a:ext cx="6129959" cy="532518"/>
          </a:xfrm>
          <a:prstGeom prst="rect">
            <a:avLst/>
          </a:prstGeom>
          <a:noFill/>
          <a:ln>
            <a:noFill/>
          </a:ln>
        </p:spPr>
        <p:txBody>
          <a:bodyPr spcFirstLastPara="1" wrap="square" lIns="91425" tIns="45700" rIns="91425" bIns="45700" anchor="t" anchorCtr="0">
            <a:spAutoFit/>
          </a:bodyPr>
          <a:lstStyle/>
          <a:p>
            <a:pPr marL="0" marR="0" lvl="0" indent="0" algn="l" rtl="0">
              <a:lnSpc>
                <a:spcPct val="133333"/>
              </a:lnSpc>
              <a:spcBef>
                <a:spcPts val="0"/>
              </a:spcBef>
              <a:spcAft>
                <a:spcPts val="0"/>
              </a:spcAft>
              <a:buNone/>
            </a:pPr>
            <a:r>
              <a:rPr lang="ja-JP" sz="1200">
                <a:solidFill>
                  <a:srgbClr val="595959"/>
                </a:solidFill>
                <a:latin typeface="Arial"/>
                <a:ea typeface="Arial"/>
                <a:cs typeface="Arial"/>
                <a:sym typeface="Arial"/>
              </a:rPr>
              <a:t>巻末のFAQページをご確認ください。</a:t>
            </a:r>
            <a:endParaRPr sz="1200">
              <a:solidFill>
                <a:srgbClr val="595959"/>
              </a:solidFill>
              <a:latin typeface="Arial"/>
              <a:ea typeface="Arial"/>
              <a:cs typeface="Arial"/>
              <a:sym typeface="Arial"/>
            </a:endParaRPr>
          </a:p>
          <a:p>
            <a:pPr marL="0" marR="0" lvl="0" indent="0" algn="l" rtl="0">
              <a:lnSpc>
                <a:spcPct val="133333"/>
              </a:lnSpc>
              <a:spcBef>
                <a:spcPts val="300"/>
              </a:spcBef>
              <a:spcAft>
                <a:spcPts val="0"/>
              </a:spcAft>
              <a:buNone/>
            </a:pPr>
            <a:r>
              <a:rPr lang="ja-JP" sz="1200">
                <a:solidFill>
                  <a:srgbClr val="595959"/>
                </a:solidFill>
                <a:latin typeface="Arial"/>
                <a:ea typeface="Arial"/>
                <a:cs typeface="Arial"/>
                <a:sym typeface="Arial"/>
              </a:rPr>
              <a:t>それでも解決しない場合は、経理担当者にお問い合わせください。</a:t>
            </a:r>
            <a:endParaRPr sz="1200">
              <a:solidFill>
                <a:srgbClr val="595959"/>
              </a:solidFill>
              <a:latin typeface="Arial"/>
              <a:ea typeface="Arial"/>
              <a:cs typeface="Arial"/>
              <a:sym typeface="Arial"/>
            </a:endParaRPr>
          </a:p>
        </p:txBody>
      </p:sp>
      <p:pic>
        <p:nvPicPr>
          <p:cNvPr id="65" name="Google Shape;65;p3" descr="コンピューターのスクリーンショット&#10;&#10;自動的に生成された説明"/>
          <p:cNvPicPr preferRelativeResize="0"/>
          <p:nvPr/>
        </p:nvPicPr>
        <p:blipFill rotWithShape="1">
          <a:blip r:embed="rId4">
            <a:alphaModFix/>
          </a:blip>
          <a:srcRect/>
          <a:stretch/>
        </p:blipFill>
        <p:spPr>
          <a:xfrm>
            <a:off x="4261898" y="3679026"/>
            <a:ext cx="2741113" cy="1604702"/>
          </a:xfrm>
          <a:prstGeom prst="rect">
            <a:avLst/>
          </a:prstGeom>
          <a:noFill/>
          <a:ln>
            <a:noFill/>
          </a:ln>
        </p:spPr>
      </p:pic>
      <p:pic>
        <p:nvPicPr>
          <p:cNvPr id="66" name="Google Shape;66;p3" descr="モニター画面に映る文字&#10;&#10;中程度の精度で自動的に生成された説明"/>
          <p:cNvPicPr preferRelativeResize="0"/>
          <p:nvPr/>
        </p:nvPicPr>
        <p:blipFill rotWithShape="1">
          <a:blip r:embed="rId5">
            <a:alphaModFix/>
          </a:blip>
          <a:srcRect/>
          <a:stretch/>
        </p:blipFill>
        <p:spPr>
          <a:xfrm>
            <a:off x="2244639" y="4559421"/>
            <a:ext cx="780127" cy="656181"/>
          </a:xfrm>
          <a:prstGeom prst="rect">
            <a:avLst/>
          </a:prstGeom>
          <a:noFill/>
          <a:ln>
            <a:noFill/>
          </a:ln>
        </p:spPr>
      </p:pic>
      <p:pic>
        <p:nvPicPr>
          <p:cNvPr id="67" name="Google Shape;67;p3" descr="黒い背景に白い文字がある&#10;&#10;中程度の精度で自動的に生成された説明"/>
          <p:cNvPicPr preferRelativeResize="0"/>
          <p:nvPr/>
        </p:nvPicPr>
        <p:blipFill rotWithShape="1">
          <a:blip r:embed="rId6">
            <a:alphaModFix/>
          </a:blip>
          <a:srcRect/>
          <a:stretch/>
        </p:blipFill>
        <p:spPr>
          <a:xfrm>
            <a:off x="2574648" y="3758898"/>
            <a:ext cx="736381" cy="510363"/>
          </a:xfrm>
          <a:prstGeom prst="rect">
            <a:avLst/>
          </a:prstGeom>
          <a:noFill/>
          <a:ln>
            <a:noFill/>
          </a:ln>
        </p:spPr>
      </p:pic>
      <p:pic>
        <p:nvPicPr>
          <p:cNvPr id="68" name="Google Shape;68;p3" descr="テキスト が含まれている画像&#10;&#10;自動的に生成された説明"/>
          <p:cNvPicPr preferRelativeResize="0"/>
          <p:nvPr/>
        </p:nvPicPr>
        <p:blipFill rotWithShape="1">
          <a:blip r:embed="rId7">
            <a:alphaModFix/>
          </a:blip>
          <a:srcRect/>
          <a:stretch/>
        </p:blipFill>
        <p:spPr>
          <a:xfrm>
            <a:off x="1224884" y="4495249"/>
            <a:ext cx="721800" cy="641600"/>
          </a:xfrm>
          <a:prstGeom prst="rect">
            <a:avLst/>
          </a:prstGeom>
          <a:noFill/>
          <a:ln>
            <a:noFill/>
          </a:ln>
        </p:spPr>
      </p:pic>
      <p:pic>
        <p:nvPicPr>
          <p:cNvPr id="69" name="Google Shape;69;p3" descr="アイコン&#10;&#10;低い精度で自動的に生成された説明"/>
          <p:cNvPicPr preferRelativeResize="0"/>
          <p:nvPr/>
        </p:nvPicPr>
        <p:blipFill rotWithShape="1">
          <a:blip r:embed="rId8">
            <a:alphaModFix/>
          </a:blip>
          <a:srcRect/>
          <a:stretch/>
        </p:blipFill>
        <p:spPr>
          <a:xfrm>
            <a:off x="1704122" y="3679026"/>
            <a:ext cx="597854" cy="575982"/>
          </a:xfrm>
          <a:prstGeom prst="rect">
            <a:avLst/>
          </a:prstGeom>
          <a:noFill/>
          <a:ln>
            <a:noFill/>
          </a:ln>
        </p:spPr>
      </p:pic>
      <p:pic>
        <p:nvPicPr>
          <p:cNvPr id="70" name="Google Shape;70;p3" descr="グラフィカル ユーザー インターフェイス, テキスト&#10;&#10;自動的に生成された説明"/>
          <p:cNvPicPr preferRelativeResize="0"/>
          <p:nvPr/>
        </p:nvPicPr>
        <p:blipFill rotWithShape="1">
          <a:blip r:embed="rId9">
            <a:alphaModFix/>
          </a:blip>
          <a:srcRect/>
          <a:stretch/>
        </p:blipFill>
        <p:spPr>
          <a:xfrm>
            <a:off x="848916" y="3652216"/>
            <a:ext cx="488491" cy="6561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p:nvPr/>
        </p:nvSpPr>
        <p:spPr>
          <a:xfrm>
            <a:off x="560914" y="611652"/>
            <a:ext cx="625441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414042"/>
                </a:solidFill>
                <a:latin typeface="Arial"/>
                <a:ea typeface="Arial"/>
                <a:cs typeface="Arial"/>
                <a:sym typeface="Arial"/>
              </a:rPr>
              <a:t>経費申請・精算のルール</a:t>
            </a:r>
            <a:endParaRPr dirty="0"/>
          </a:p>
        </p:txBody>
      </p:sp>
      <p:sp>
        <p:nvSpPr>
          <p:cNvPr id="77" name="Google Shape;77;p4"/>
          <p:cNvSpPr/>
          <p:nvPr/>
        </p:nvSpPr>
        <p:spPr>
          <a:xfrm>
            <a:off x="581236" y="1142765"/>
            <a:ext cx="49149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rgbClr val="5A5757"/>
                </a:solidFill>
                <a:latin typeface="Arial"/>
                <a:ea typeface="Arial"/>
                <a:cs typeface="Arial"/>
                <a:sym typeface="Arial"/>
              </a:rPr>
              <a:t>自社ルール</a:t>
            </a:r>
            <a:endParaRPr/>
          </a:p>
        </p:txBody>
      </p:sp>
      <p:sp>
        <p:nvSpPr>
          <p:cNvPr id="78" name="Google Shape;78;p4"/>
          <p:cNvSpPr txBox="1"/>
          <p:nvPr/>
        </p:nvSpPr>
        <p:spPr>
          <a:xfrm>
            <a:off x="851138" y="1979169"/>
            <a:ext cx="5964190" cy="320601"/>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ja-JP" sz="2000" b="1">
                <a:solidFill>
                  <a:schemeClr val="dk1"/>
                </a:solidFill>
                <a:latin typeface="Arial"/>
                <a:ea typeface="Arial"/>
                <a:cs typeface="Arial"/>
                <a:sym typeface="Arial"/>
              </a:rPr>
              <a:t>自社のルールがありましたら、記載ください</a:t>
            </a:r>
            <a:endParaRPr sz="2000" b="1">
              <a:solidFill>
                <a:schemeClr val="dk1"/>
              </a:solidFill>
              <a:latin typeface="Arial"/>
              <a:ea typeface="Arial"/>
              <a:cs typeface="Arial"/>
              <a:sym typeface="Arial"/>
            </a:endParaRPr>
          </a:p>
        </p:txBody>
      </p:sp>
      <p:sp>
        <p:nvSpPr>
          <p:cNvPr id="79" name="Google Shape;79;p4"/>
          <p:cNvSpPr/>
          <p:nvPr/>
        </p:nvSpPr>
        <p:spPr>
          <a:xfrm>
            <a:off x="785478" y="2422140"/>
            <a:ext cx="6129959" cy="288862"/>
          </a:xfrm>
          <a:prstGeom prst="rect">
            <a:avLst/>
          </a:prstGeom>
          <a:noFill/>
          <a:ln>
            <a:noFill/>
          </a:ln>
        </p:spPr>
        <p:txBody>
          <a:bodyPr spcFirstLastPara="1" wrap="square" lIns="91425" tIns="45700" rIns="91425" bIns="45700" anchor="t" anchorCtr="0">
            <a:spAutoFit/>
          </a:bodyPr>
          <a:lstStyle/>
          <a:p>
            <a:pPr marL="0" marR="0" lvl="0" indent="0" algn="l" rtl="0">
              <a:lnSpc>
                <a:spcPct val="133333"/>
              </a:lnSpc>
              <a:spcBef>
                <a:spcPts val="0"/>
              </a:spcBef>
              <a:spcAft>
                <a:spcPts val="0"/>
              </a:spcAft>
              <a:buNone/>
            </a:pPr>
            <a:r>
              <a:rPr lang="ja-JP" sz="1200">
                <a:solidFill>
                  <a:srgbClr val="595959"/>
                </a:solidFill>
                <a:latin typeface="Arial"/>
                <a:ea typeface="Arial"/>
                <a:cs typeface="Arial"/>
                <a:sym typeface="Arial"/>
              </a:rPr>
              <a:t>○○までに申請を完了させてくださいなど</a:t>
            </a:r>
            <a:endParaRPr/>
          </a:p>
        </p:txBody>
      </p:sp>
      <p:sp>
        <p:nvSpPr>
          <p:cNvPr id="80" name="Google Shape;80;p4"/>
          <p:cNvSpPr txBox="1">
            <a:spLocks noGrp="1"/>
          </p:cNvSpPr>
          <p:nvPr>
            <p:ph type="sldNum" idx="12"/>
          </p:nvPr>
        </p:nvSpPr>
        <p:spPr>
          <a:xfrm>
            <a:off x="5632455" y="10389531"/>
            <a:ext cx="1747838" cy="4071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latin typeface="Arial"/>
                <a:ea typeface="Arial"/>
                <a:cs typeface="Arial"/>
                <a:sym typeface="Arial"/>
              </a:rPr>
              <a:t>3</a:t>
            </a:fld>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p:nvPr/>
        </p:nvSpPr>
        <p:spPr>
          <a:xfrm>
            <a:off x="581236" y="1142765"/>
            <a:ext cx="49149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rgbClr val="5A5757"/>
                </a:solidFill>
                <a:latin typeface="Arial"/>
                <a:ea typeface="Arial"/>
                <a:cs typeface="Arial"/>
                <a:sym typeface="Arial"/>
              </a:rPr>
              <a:t>伝票の承認方法</a:t>
            </a:r>
            <a:endParaRPr sz="1400">
              <a:solidFill>
                <a:srgbClr val="5A5757"/>
              </a:solidFill>
              <a:latin typeface="Arial"/>
              <a:ea typeface="Arial"/>
              <a:cs typeface="Arial"/>
              <a:sym typeface="Arial"/>
            </a:endParaRPr>
          </a:p>
        </p:txBody>
      </p:sp>
      <p:sp>
        <p:nvSpPr>
          <p:cNvPr id="121" name="Google Shape;121;p6"/>
          <p:cNvSpPr txBox="1">
            <a:spLocks noGrp="1"/>
          </p:cNvSpPr>
          <p:nvPr>
            <p:ph type="sldNum" idx="12"/>
          </p:nvPr>
        </p:nvSpPr>
        <p:spPr>
          <a:xfrm>
            <a:off x="5632455" y="10389531"/>
            <a:ext cx="1747838" cy="4071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latin typeface="Arial"/>
                <a:ea typeface="Arial"/>
                <a:cs typeface="Arial"/>
                <a:sym typeface="Arial"/>
              </a:rPr>
              <a:t>4</a:t>
            </a:fld>
            <a:endParaRPr>
              <a:latin typeface="Arial"/>
              <a:ea typeface="Arial"/>
              <a:cs typeface="Arial"/>
              <a:sym typeface="Arial"/>
            </a:endParaRPr>
          </a:p>
        </p:txBody>
      </p:sp>
      <p:sp>
        <p:nvSpPr>
          <p:cNvPr id="122" name="Google Shape;122;p6"/>
          <p:cNvSpPr/>
          <p:nvPr/>
        </p:nvSpPr>
        <p:spPr>
          <a:xfrm>
            <a:off x="560914" y="611652"/>
            <a:ext cx="39002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414042"/>
                </a:solidFill>
                <a:latin typeface="Arial"/>
                <a:ea typeface="Arial"/>
                <a:cs typeface="Arial"/>
                <a:sym typeface="Arial"/>
              </a:rPr>
              <a:t>伝票を承認する</a:t>
            </a:r>
            <a:endParaRPr dirty="0"/>
          </a:p>
        </p:txBody>
      </p:sp>
      <p:sp>
        <p:nvSpPr>
          <p:cNvPr id="123" name="Google Shape;123;p6"/>
          <p:cNvSpPr txBox="1"/>
          <p:nvPr/>
        </p:nvSpPr>
        <p:spPr>
          <a:xfrm>
            <a:off x="536126" y="1760537"/>
            <a:ext cx="617367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2400" b="1">
                <a:solidFill>
                  <a:schemeClr val="dk1"/>
                </a:solidFill>
                <a:latin typeface="Arial"/>
                <a:ea typeface="Arial"/>
                <a:cs typeface="Arial"/>
                <a:sym typeface="Arial"/>
              </a:rPr>
              <a:t>承認を行う手順</a:t>
            </a:r>
            <a:endParaRPr sz="2400" b="1">
              <a:solidFill>
                <a:schemeClr val="dk1"/>
              </a:solidFill>
              <a:latin typeface="Arial"/>
              <a:ea typeface="Arial"/>
              <a:cs typeface="Arial"/>
              <a:sym typeface="Arial"/>
            </a:endParaRPr>
          </a:p>
        </p:txBody>
      </p:sp>
      <p:sp>
        <p:nvSpPr>
          <p:cNvPr id="124" name="Google Shape;124;p6"/>
          <p:cNvSpPr txBox="1"/>
          <p:nvPr/>
        </p:nvSpPr>
        <p:spPr>
          <a:xfrm>
            <a:off x="639600" y="2278676"/>
            <a:ext cx="64932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a:solidFill>
                  <a:schemeClr val="dk1"/>
                </a:solidFill>
                <a:latin typeface="Arial"/>
                <a:ea typeface="Arial"/>
                <a:cs typeface="Arial"/>
                <a:sym typeface="Arial"/>
              </a:rPr>
              <a:t>1</a:t>
            </a:r>
            <a:r>
              <a:rPr lang="ja-JP" sz="1400" b="0" i="0" u="none" strike="noStrike" cap="none">
                <a:solidFill>
                  <a:schemeClr val="dk1"/>
                </a:solidFill>
                <a:latin typeface="Arial"/>
                <a:ea typeface="Arial"/>
                <a:cs typeface="Arial"/>
                <a:sym typeface="Arial"/>
              </a:rPr>
              <a:t>. </a:t>
            </a:r>
            <a:r>
              <a:rPr lang="ja-JP" sz="1400">
                <a:solidFill>
                  <a:schemeClr val="dk1"/>
                </a:solidFill>
                <a:latin typeface="Arial"/>
                <a:ea typeface="Arial"/>
                <a:cs typeface="Arial"/>
                <a:sym typeface="Arial"/>
              </a:rPr>
              <a:t>承認待ちの伝票が存在する場合、承認者のホーム画面には各機能の未承認の伝票件数が表示されます。</a:t>
            </a:r>
            <a:endParaRPr sz="140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a:solidFill>
                  <a:schemeClr val="dk1"/>
                </a:solidFill>
                <a:latin typeface="Arial"/>
                <a:ea typeface="Arial"/>
                <a:cs typeface="Arial"/>
                <a:sym typeface="Arial"/>
              </a:rPr>
              <a:t>承認処理をしたいメニューをクリックすると、承認処理画面が開きます。</a:t>
            </a:r>
            <a:endParaRPr sz="140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a:solidFill>
                  <a:schemeClr val="dk1"/>
                </a:solidFill>
                <a:latin typeface="Arial"/>
                <a:ea typeface="Arial"/>
                <a:cs typeface="Arial"/>
                <a:sym typeface="Arial"/>
              </a:rPr>
              <a:t>［交通費精算］の承認依頼を例に説明します。</a:t>
            </a:r>
            <a:endParaRPr sz="140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a:solidFill>
                  <a:schemeClr val="dk1"/>
                </a:solidFill>
                <a:latin typeface="Arial"/>
                <a:ea typeface="Arial"/>
                <a:cs typeface="Arial"/>
                <a:sym typeface="Arial"/>
              </a:rPr>
              <a:t>※［承認］タブからも各種承認処理画面を開けます。</a:t>
            </a:r>
            <a:endParaRPr sz="1400">
              <a:solidFill>
                <a:schemeClr val="dk1"/>
              </a:solidFill>
              <a:latin typeface="Arial"/>
              <a:ea typeface="Arial"/>
              <a:cs typeface="Arial"/>
              <a:sym typeface="Arial"/>
            </a:endParaRPr>
          </a:p>
        </p:txBody>
      </p:sp>
      <p:pic>
        <p:nvPicPr>
          <p:cNvPr id="125" name="Google Shape;125;p6"/>
          <p:cNvPicPr preferRelativeResize="0"/>
          <p:nvPr/>
        </p:nvPicPr>
        <p:blipFill rotWithShape="1">
          <a:blip r:embed="rId3">
            <a:alphaModFix/>
          </a:blip>
          <a:srcRect/>
          <a:stretch/>
        </p:blipFill>
        <p:spPr>
          <a:xfrm>
            <a:off x="748191" y="3756548"/>
            <a:ext cx="6276018" cy="2494176"/>
          </a:xfrm>
          <a:prstGeom prst="rect">
            <a:avLst/>
          </a:prstGeom>
          <a:noFill/>
          <a:ln>
            <a:noFill/>
          </a:ln>
        </p:spPr>
      </p:pic>
      <p:sp>
        <p:nvSpPr>
          <p:cNvPr id="126" name="Google Shape;126;p6"/>
          <p:cNvSpPr txBox="1"/>
          <p:nvPr/>
        </p:nvSpPr>
        <p:spPr>
          <a:xfrm>
            <a:off x="581236" y="6491140"/>
            <a:ext cx="6692400" cy="212362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a:solidFill>
                  <a:schemeClr val="dk1"/>
                </a:solidFill>
                <a:latin typeface="Arial"/>
                <a:ea typeface="Arial"/>
                <a:cs typeface="Arial"/>
                <a:sym typeface="Arial"/>
              </a:rPr>
              <a:t>2</a:t>
            </a:r>
            <a:r>
              <a:rPr lang="ja-JP" sz="1400" b="0" i="0" u="none" strike="noStrike" cap="none">
                <a:solidFill>
                  <a:schemeClr val="dk1"/>
                </a:solidFill>
                <a:latin typeface="Arial"/>
                <a:ea typeface="Arial"/>
                <a:cs typeface="Arial"/>
                <a:sym typeface="Arial"/>
              </a:rPr>
              <a:t>. </a:t>
            </a:r>
            <a:r>
              <a:rPr lang="ja-JP" sz="1400">
                <a:solidFill>
                  <a:schemeClr val="dk1"/>
                </a:solidFill>
                <a:latin typeface="Arial"/>
                <a:ea typeface="Arial"/>
                <a:cs typeface="Arial"/>
                <a:sym typeface="Arial"/>
              </a:rPr>
              <a:t>承認処理の操作画面です。この画面から伝票を確認します。</a:t>
            </a:r>
            <a:endParaRPr sz="140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a:solidFill>
                  <a:schemeClr val="dk1"/>
                </a:solidFill>
                <a:latin typeface="Arial"/>
                <a:ea typeface="Arial"/>
                <a:cs typeface="Arial"/>
                <a:sym typeface="Arial"/>
              </a:rPr>
              <a:t>［伝票No］のリンクより伝票内容を確認し、</a:t>
            </a:r>
            <a:br>
              <a:rPr lang="ja-JP" sz="1400">
                <a:solidFill>
                  <a:schemeClr val="dk1"/>
                </a:solidFill>
                <a:latin typeface="Arial"/>
                <a:ea typeface="Arial"/>
                <a:cs typeface="Arial"/>
                <a:sym typeface="Arial"/>
              </a:rPr>
            </a:br>
            <a:r>
              <a:rPr lang="ja-JP" sz="1400">
                <a:solidFill>
                  <a:schemeClr val="dk1"/>
                </a:solidFill>
                <a:latin typeface="Arial"/>
                <a:ea typeface="Arial"/>
                <a:cs typeface="Arial"/>
                <a:sym typeface="Arial"/>
              </a:rPr>
              <a:t>不備がなければ［承認］の［済］を選択した状態で［登録］をクリックすると該当伝票の承認は完了です。</a:t>
            </a:r>
            <a:endParaRPr sz="140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a:solidFill>
                  <a:schemeClr val="dk1"/>
                </a:solidFill>
                <a:latin typeface="Arial"/>
                <a:ea typeface="Arial"/>
                <a:cs typeface="Arial"/>
                <a:sym typeface="Arial"/>
              </a:rPr>
              <a:t>内容に不備等があり、申請者に修正させたい場合、［承認］の［戻］を選択した状態で［コメント］を入力します。</a:t>
            </a:r>
            <a:endParaRPr sz="140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a:solidFill>
                  <a:schemeClr val="dk1"/>
                </a:solidFill>
                <a:latin typeface="Arial"/>
                <a:ea typeface="Arial"/>
                <a:cs typeface="Arial"/>
                <a:sym typeface="Arial"/>
              </a:rPr>
              <a:t>［登録］をクリックすると伝票が差戻され、申請者側で伝票の編集が可能になります。</a:t>
            </a:r>
            <a:endParaRPr sz="1400">
              <a:solidFill>
                <a:schemeClr val="dk1"/>
              </a:solidFill>
              <a:latin typeface="Arial"/>
              <a:ea typeface="Arial"/>
              <a:cs typeface="Arial"/>
              <a:sym typeface="Arial"/>
            </a:endParaRPr>
          </a:p>
        </p:txBody>
      </p:sp>
      <p:pic>
        <p:nvPicPr>
          <p:cNvPr id="127" name="Google Shape;127;p6"/>
          <p:cNvPicPr preferRelativeResize="0"/>
          <p:nvPr/>
        </p:nvPicPr>
        <p:blipFill rotWithShape="1">
          <a:blip r:embed="rId4">
            <a:alphaModFix/>
          </a:blip>
          <a:srcRect/>
          <a:stretch/>
        </p:blipFill>
        <p:spPr>
          <a:xfrm>
            <a:off x="748191" y="8566831"/>
            <a:ext cx="5447902" cy="1822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7"/>
          <p:cNvSpPr txBox="1">
            <a:spLocks noGrp="1"/>
          </p:cNvSpPr>
          <p:nvPr>
            <p:ph type="sldNum" idx="12"/>
          </p:nvPr>
        </p:nvSpPr>
        <p:spPr>
          <a:xfrm>
            <a:off x="5639702" y="10350013"/>
            <a:ext cx="1747838" cy="42087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5</a:t>
            </a:fld>
            <a:endParaRPr/>
          </a:p>
        </p:txBody>
      </p:sp>
      <p:sp>
        <p:nvSpPr>
          <p:cNvPr id="134" name="Google Shape;134;p7"/>
          <p:cNvSpPr/>
          <p:nvPr/>
        </p:nvSpPr>
        <p:spPr>
          <a:xfrm>
            <a:off x="644100" y="1928668"/>
            <a:ext cx="6484200" cy="4888800"/>
          </a:xfrm>
          <a:prstGeom prst="roundRect">
            <a:avLst>
              <a:gd name="adj" fmla="val 5615"/>
            </a:avLst>
          </a:prstGeom>
          <a:noFill/>
          <a:ln w="76200"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FF9900"/>
                </a:solidFill>
                <a:latin typeface="Arial"/>
                <a:ea typeface="Arial"/>
                <a:cs typeface="Arial"/>
                <a:sym typeface="Arial"/>
              </a:rPr>
              <a:t>▼POINT</a:t>
            </a:r>
            <a:endParaRPr sz="1400" b="1" i="0" u="none" strike="noStrike" cap="none">
              <a:solidFill>
                <a:srgbClr val="FF99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ja-JP" sz="1400">
                <a:solidFill>
                  <a:schemeClr val="dk1"/>
                </a:solidFill>
                <a:latin typeface="Arial"/>
                <a:ea typeface="Arial"/>
                <a:cs typeface="Arial"/>
                <a:sym typeface="Arial"/>
              </a:rPr>
              <a:t>・権限によっては［伝票No］から承認者側で伝票を編集することが可能です。締め日までに時間がないときなどにご利用ください。</a:t>
            </a:r>
            <a:endParaRPr sz="14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ja-JP" sz="1400">
                <a:solidFill>
                  <a:schemeClr val="dk1"/>
                </a:solidFill>
                <a:latin typeface="Arial"/>
                <a:ea typeface="Arial"/>
                <a:cs typeface="Arial"/>
                <a:sym typeface="Arial"/>
              </a:rPr>
              <a:t>・一括操作も可能ですので、複数伝票を一度に承認処理ができます。</a:t>
            </a:r>
            <a:endParaRPr sz="14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ja-JP" sz="1400">
                <a:solidFill>
                  <a:schemeClr val="dk1"/>
                </a:solidFill>
                <a:latin typeface="Arial"/>
                <a:ea typeface="Arial"/>
                <a:cs typeface="Arial"/>
                <a:sym typeface="Arial"/>
              </a:rPr>
              <a:t>・コメントに修正してほしい箇所を明確に指示することで、コミュニケーションの量を減らすことができます。</a:t>
            </a:r>
            <a:endParaRPr sz="14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ja-JP" sz="1400">
                <a:solidFill>
                  <a:schemeClr val="dk1"/>
                </a:solidFill>
                <a:latin typeface="Arial"/>
                <a:ea typeface="Arial"/>
                <a:cs typeface="Arial"/>
                <a:sym typeface="Arial"/>
              </a:rPr>
              <a:t>差戻された伝票を申請者が確認すると以下のようにコメントが確認できます。</a:t>
            </a:r>
            <a:endParaRPr sz="1400">
              <a:solidFill>
                <a:schemeClr val="dk1"/>
              </a:solidFill>
              <a:latin typeface="Arial"/>
              <a:ea typeface="Arial"/>
              <a:cs typeface="Arial"/>
              <a:sym typeface="Arial"/>
            </a:endParaRPr>
          </a:p>
        </p:txBody>
      </p:sp>
      <p:pic>
        <p:nvPicPr>
          <p:cNvPr id="135" name="Google Shape;135;p7"/>
          <p:cNvPicPr preferRelativeResize="0"/>
          <p:nvPr/>
        </p:nvPicPr>
        <p:blipFill rotWithShape="1">
          <a:blip r:embed="rId3">
            <a:alphaModFix/>
          </a:blip>
          <a:srcRect/>
          <a:stretch/>
        </p:blipFill>
        <p:spPr>
          <a:xfrm>
            <a:off x="2094232" y="4392650"/>
            <a:ext cx="3583935" cy="2124000"/>
          </a:xfrm>
          <a:prstGeom prst="rect">
            <a:avLst/>
          </a:prstGeom>
          <a:noFill/>
          <a:ln>
            <a:noFill/>
          </a:ln>
        </p:spPr>
      </p:pic>
      <p:sp>
        <p:nvSpPr>
          <p:cNvPr id="2" name="Google Shape;134;p7">
            <a:extLst>
              <a:ext uri="{FF2B5EF4-FFF2-40B4-BE49-F238E27FC236}">
                <a16:creationId xmlns:a16="http://schemas.microsoft.com/office/drawing/2014/main" id="{469F2355-B52A-5006-8629-65A717E2638F}"/>
              </a:ext>
            </a:extLst>
          </p:cNvPr>
          <p:cNvSpPr/>
          <p:nvPr/>
        </p:nvSpPr>
        <p:spPr>
          <a:xfrm>
            <a:off x="1222262" y="7418404"/>
            <a:ext cx="5327874" cy="1035454"/>
          </a:xfrm>
          <a:prstGeom prst="roundRect">
            <a:avLst>
              <a:gd name="adj" fmla="val 6245"/>
            </a:avLst>
          </a:prstGeom>
          <a:solidFill>
            <a:srgbClr val="F2F2F2"/>
          </a:solidFill>
          <a:ln>
            <a:noFill/>
          </a:ln>
        </p:spPr>
        <p:txBody>
          <a:bodyPr spcFirstLastPara="1" wrap="square" lIns="90000" tIns="0" rIns="91425" bIns="45700" anchor="ctr" anchorCtr="0">
            <a:noAutofit/>
          </a:bodyPr>
          <a:lstStyle/>
          <a:p>
            <a:pPr marL="12700" marR="0" lvl="0" indent="0" algn="ctr" rtl="0">
              <a:lnSpc>
                <a:spcPct val="134285"/>
              </a:lnSpc>
              <a:spcBef>
                <a:spcPts val="0"/>
              </a:spcBef>
              <a:spcAft>
                <a:spcPts val="0"/>
              </a:spcAft>
              <a:buNone/>
            </a:pPr>
            <a:r>
              <a:rPr lang="en-US" sz="1200" dirty="0" err="1">
                <a:solidFill>
                  <a:srgbClr val="414042"/>
                </a:solidFill>
                <a:latin typeface="+mn-lt"/>
                <a:ea typeface="Meiryo" panose="020B0604030504040204" pitchFamily="34" charset="-128"/>
              </a:rPr>
              <a:t>アプリでの承認方法の詳細は</a:t>
            </a:r>
            <a:endParaRPr sz="1200" b="0" i="0" u="none" strike="noStrike" cap="none" dirty="0">
              <a:solidFill>
                <a:srgbClr val="414042"/>
              </a:solidFill>
              <a:latin typeface="+mn-lt"/>
              <a:ea typeface="Meiryo" panose="020B0604030504040204" pitchFamily="34" charset="-128"/>
              <a:sym typeface="Arial"/>
            </a:endParaRPr>
          </a:p>
          <a:p>
            <a:pPr marL="12700" marR="0" lvl="0" indent="0" algn="ctr" rtl="0">
              <a:lnSpc>
                <a:spcPct val="134285"/>
              </a:lnSpc>
              <a:spcBef>
                <a:spcPts val="0"/>
              </a:spcBef>
              <a:spcAft>
                <a:spcPts val="0"/>
              </a:spcAft>
              <a:buNone/>
            </a:pPr>
            <a:r>
              <a:rPr lang="ja-JP" sz="1200" b="0" i="0" u="none" strike="noStrike" cap="none">
                <a:solidFill>
                  <a:srgbClr val="414042"/>
                </a:solidFill>
                <a:latin typeface="+mn-lt"/>
                <a:ea typeface="Meiryo" panose="020B0604030504040204" pitchFamily="34" charset="-128"/>
                <a:sym typeface="Arial"/>
              </a:rPr>
              <a:t>以下のURLにアクセスいただき、ご確認ください。</a:t>
            </a:r>
            <a:endParaRPr lang="en-US" altLang="ja-JP" sz="1200" b="0" i="0" u="none" strike="noStrike" cap="none" dirty="0">
              <a:solidFill>
                <a:srgbClr val="414042"/>
              </a:solidFill>
              <a:latin typeface="+mn-lt"/>
              <a:ea typeface="Meiryo" panose="020B0604030504040204" pitchFamily="34" charset="-128"/>
              <a:sym typeface="Arial"/>
            </a:endParaRPr>
          </a:p>
          <a:p>
            <a:pPr marL="12700" lvl="0" algn="ctr">
              <a:lnSpc>
                <a:spcPct val="134285"/>
              </a:lnSpc>
            </a:pPr>
            <a:r>
              <a:rPr lang="en" sz="1200" dirty="0">
                <a:solidFill>
                  <a:srgbClr val="414042"/>
                </a:solidFill>
                <a:latin typeface="+mn-lt"/>
                <a:ea typeface="Meiryo" panose="020B0604030504040204" pitchFamily="34" charset="-128"/>
                <a:hlinkClick r:id="rId4"/>
              </a:rPr>
              <a:t>https://</a:t>
            </a:r>
            <a:r>
              <a:rPr lang="en" sz="1200" dirty="0" err="1">
                <a:solidFill>
                  <a:srgbClr val="414042"/>
                </a:solidFill>
                <a:latin typeface="+mn-lt"/>
                <a:ea typeface="Meiryo" panose="020B0604030504040204" pitchFamily="34" charset="-128"/>
                <a:hlinkClick r:id="rId4"/>
              </a:rPr>
              <a:t>support.ekeihi.net</a:t>
            </a:r>
            <a:r>
              <a:rPr lang="en" sz="1200" dirty="0">
                <a:solidFill>
                  <a:srgbClr val="414042"/>
                </a:solidFill>
                <a:latin typeface="+mn-lt"/>
                <a:ea typeface="Meiryo" panose="020B0604030504040204" pitchFamily="34" charset="-128"/>
                <a:hlinkClick r:id="rId4"/>
              </a:rPr>
              <a:t>/</a:t>
            </a:r>
            <a:r>
              <a:rPr lang="en" sz="1200" dirty="0" err="1">
                <a:solidFill>
                  <a:srgbClr val="414042"/>
                </a:solidFill>
                <a:latin typeface="+mn-lt"/>
                <a:ea typeface="Meiryo" panose="020B0604030504040204" pitchFamily="34" charset="-128"/>
                <a:hlinkClick r:id="rId4"/>
              </a:rPr>
              <a:t>hc</a:t>
            </a:r>
            <a:r>
              <a:rPr lang="en" sz="1200" dirty="0">
                <a:solidFill>
                  <a:srgbClr val="414042"/>
                </a:solidFill>
                <a:latin typeface="+mn-lt"/>
                <a:ea typeface="Meiryo" panose="020B0604030504040204" pitchFamily="34" charset="-128"/>
                <a:hlinkClick r:id="rId4"/>
              </a:rPr>
              <a:t>/ja/articles/47803579936409</a:t>
            </a:r>
            <a:endParaRPr sz="1200" b="0" i="0" u="none" strike="noStrike" cap="none" dirty="0">
              <a:solidFill>
                <a:srgbClr val="414042"/>
              </a:solidFill>
              <a:latin typeface="+mn-lt"/>
              <a:ea typeface="Meiryo" panose="020B0604030504040204" pitchFamily="34" charset="-128"/>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txBox="1"/>
          <p:nvPr/>
        </p:nvSpPr>
        <p:spPr>
          <a:xfrm>
            <a:off x="851138" y="1979169"/>
            <a:ext cx="369761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ja-JP" sz="2000" b="1">
                <a:solidFill>
                  <a:srgbClr val="414042"/>
                </a:solidFill>
                <a:latin typeface="Arial"/>
                <a:ea typeface="Arial"/>
                <a:cs typeface="Arial"/>
                <a:sym typeface="Arial"/>
              </a:rPr>
              <a:t>よくある質問</a:t>
            </a:r>
            <a:endParaRPr/>
          </a:p>
        </p:txBody>
      </p:sp>
      <p:sp>
        <p:nvSpPr>
          <p:cNvPr id="142" name="Google Shape;142;p8"/>
          <p:cNvSpPr/>
          <p:nvPr/>
        </p:nvSpPr>
        <p:spPr>
          <a:xfrm>
            <a:off x="560914" y="611652"/>
            <a:ext cx="104227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rgbClr val="414042"/>
                </a:solidFill>
                <a:latin typeface="Arial"/>
                <a:ea typeface="Arial"/>
                <a:cs typeface="Arial"/>
                <a:sym typeface="Arial"/>
              </a:rPr>
              <a:t>FAQ</a:t>
            </a:r>
            <a:endParaRPr sz="3200" b="1">
              <a:solidFill>
                <a:srgbClr val="414042"/>
              </a:solidFill>
              <a:latin typeface="Arial"/>
              <a:ea typeface="Arial"/>
              <a:cs typeface="Arial"/>
              <a:sym typeface="Arial"/>
            </a:endParaRPr>
          </a:p>
        </p:txBody>
      </p:sp>
      <p:sp>
        <p:nvSpPr>
          <p:cNvPr id="143" name="Google Shape;143;p8"/>
          <p:cNvSpPr/>
          <p:nvPr/>
        </p:nvSpPr>
        <p:spPr>
          <a:xfrm>
            <a:off x="581236" y="1142765"/>
            <a:ext cx="49149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rgbClr val="5A5757"/>
                </a:solidFill>
                <a:latin typeface="Arial"/>
                <a:ea typeface="Arial"/>
                <a:cs typeface="Arial"/>
                <a:sym typeface="Arial"/>
              </a:rPr>
              <a:t>お問い合わせが多いものをピックアップしています</a:t>
            </a:r>
            <a:endParaRPr/>
          </a:p>
        </p:txBody>
      </p:sp>
      <p:sp>
        <p:nvSpPr>
          <p:cNvPr id="144" name="Google Shape;144;p8"/>
          <p:cNvSpPr txBox="1">
            <a:spLocks noGrp="1"/>
          </p:cNvSpPr>
          <p:nvPr>
            <p:ph type="sldNum" idx="12"/>
          </p:nvPr>
        </p:nvSpPr>
        <p:spPr>
          <a:xfrm>
            <a:off x="5632455" y="10389531"/>
            <a:ext cx="1747838" cy="4071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latin typeface="Arial"/>
                <a:ea typeface="Arial"/>
                <a:cs typeface="Arial"/>
                <a:sym typeface="Arial"/>
              </a:rPr>
              <a:t>6</a:t>
            </a:fld>
            <a:endParaRPr>
              <a:latin typeface="Arial"/>
              <a:ea typeface="Arial"/>
              <a:cs typeface="Arial"/>
              <a:sym typeface="Arial"/>
            </a:endParaRPr>
          </a:p>
        </p:txBody>
      </p:sp>
      <p:sp>
        <p:nvSpPr>
          <p:cNvPr id="145" name="Google Shape;145;p8"/>
          <p:cNvSpPr/>
          <p:nvPr/>
        </p:nvSpPr>
        <p:spPr>
          <a:xfrm>
            <a:off x="805445" y="2498510"/>
            <a:ext cx="612995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b="1">
                <a:solidFill>
                  <a:srgbClr val="5A5757"/>
                </a:solidFill>
                <a:latin typeface="Arial"/>
                <a:ea typeface="Arial"/>
                <a:cs typeface="Arial"/>
                <a:sym typeface="Arial"/>
              </a:rPr>
              <a:t>Q1</a:t>
            </a:r>
            <a:r>
              <a:rPr lang="ja-JP" sz="1200" b="1">
                <a:solidFill>
                  <a:srgbClr val="5A5757"/>
                </a:solidFill>
              </a:rPr>
              <a:t>. 承認者側で伝票編集をすることはできますか？</a:t>
            </a:r>
            <a:endParaRPr sz="1200" b="1">
              <a:solidFill>
                <a:srgbClr val="5A5757"/>
              </a:solidFill>
              <a:latin typeface="Arial"/>
              <a:ea typeface="Arial"/>
              <a:cs typeface="Arial"/>
              <a:sym typeface="Arial"/>
            </a:endParaRPr>
          </a:p>
        </p:txBody>
      </p:sp>
      <p:sp>
        <p:nvSpPr>
          <p:cNvPr id="146" name="Google Shape;146;p8"/>
          <p:cNvSpPr/>
          <p:nvPr/>
        </p:nvSpPr>
        <p:spPr>
          <a:xfrm>
            <a:off x="1006470" y="2838010"/>
            <a:ext cx="61299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200">
                <a:solidFill>
                  <a:srgbClr val="5A5757"/>
                </a:solidFill>
              </a:rPr>
              <a:t>管理者側で権限を付与している場合には、下記の通り変更が可能です。</a:t>
            </a:r>
            <a:endParaRPr sz="1200">
              <a:solidFill>
                <a:srgbClr val="5A5757"/>
              </a:solidFill>
            </a:endParaRPr>
          </a:p>
        </p:txBody>
      </p:sp>
      <p:sp>
        <p:nvSpPr>
          <p:cNvPr id="147" name="Google Shape;147;p8"/>
          <p:cNvSpPr txBox="1"/>
          <p:nvPr/>
        </p:nvSpPr>
        <p:spPr>
          <a:xfrm>
            <a:off x="1021550" y="6320363"/>
            <a:ext cx="6493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i="0" u="none" strike="noStrike" cap="none">
                <a:solidFill>
                  <a:srgbClr val="000000"/>
                </a:solidFill>
              </a:rPr>
              <a:t>2</a:t>
            </a:r>
            <a:r>
              <a:rPr lang="ja-JP"/>
              <a:t>. ［編集］をクリックし、起票されたヘッダーおよび、明細の内容を変更します。</a:t>
            </a:r>
            <a:endParaRPr sz="1400" i="0" u="none" strike="noStrike" cap="none">
              <a:solidFill>
                <a:srgbClr val="000000"/>
              </a:solidFill>
            </a:endParaRPr>
          </a:p>
        </p:txBody>
      </p:sp>
      <p:sp>
        <p:nvSpPr>
          <p:cNvPr id="148" name="Google Shape;148;p8"/>
          <p:cNvSpPr txBox="1"/>
          <p:nvPr/>
        </p:nvSpPr>
        <p:spPr>
          <a:xfrm>
            <a:off x="1006475" y="3092125"/>
            <a:ext cx="6493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ja-JP"/>
              <a:t>1. 各種精算・申請の承認画面より、編集をしたい伝票の［伝票No］をクリックします。</a:t>
            </a:r>
            <a:endParaRPr sz="1400" i="0" u="none" strike="noStrike" cap="none">
              <a:solidFill>
                <a:srgbClr val="000000"/>
              </a:solidFill>
            </a:endParaRPr>
          </a:p>
        </p:txBody>
      </p:sp>
      <p:grpSp>
        <p:nvGrpSpPr>
          <p:cNvPr id="149" name="Google Shape;149;p8"/>
          <p:cNvGrpSpPr/>
          <p:nvPr/>
        </p:nvGrpSpPr>
        <p:grpSpPr>
          <a:xfrm>
            <a:off x="1054482" y="3660613"/>
            <a:ext cx="3697807" cy="2579365"/>
            <a:chOff x="152400" y="1965275"/>
            <a:chExt cx="4656601" cy="3465025"/>
          </a:xfrm>
        </p:grpSpPr>
        <p:pic>
          <p:nvPicPr>
            <p:cNvPr id="150" name="Google Shape;150;p8"/>
            <p:cNvPicPr preferRelativeResize="0"/>
            <p:nvPr/>
          </p:nvPicPr>
          <p:blipFill>
            <a:blip r:embed="rId3">
              <a:alphaModFix/>
            </a:blip>
            <a:stretch>
              <a:fillRect/>
            </a:stretch>
          </p:blipFill>
          <p:spPr>
            <a:xfrm>
              <a:off x="152400" y="1965275"/>
              <a:ext cx="4656601" cy="3465025"/>
            </a:xfrm>
            <a:prstGeom prst="rect">
              <a:avLst/>
            </a:prstGeom>
            <a:noFill/>
            <a:ln w="9525" cap="flat" cmpd="sng">
              <a:solidFill>
                <a:srgbClr val="BFBFBF"/>
              </a:solidFill>
              <a:prstDash val="solid"/>
              <a:round/>
              <a:headEnd type="none" w="sm" len="sm"/>
              <a:tailEnd type="none" w="sm" len="sm"/>
            </a:ln>
          </p:spPr>
        </p:pic>
        <p:sp>
          <p:nvSpPr>
            <p:cNvPr id="151" name="Google Shape;151;p8"/>
            <p:cNvSpPr/>
            <p:nvPr/>
          </p:nvSpPr>
          <p:spPr>
            <a:xfrm>
              <a:off x="458525" y="1977225"/>
              <a:ext cx="592200" cy="183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8"/>
          <p:cNvGrpSpPr/>
          <p:nvPr/>
        </p:nvGrpSpPr>
        <p:grpSpPr>
          <a:xfrm>
            <a:off x="1054465" y="6935965"/>
            <a:ext cx="5040617" cy="1194739"/>
            <a:chOff x="135763" y="5977055"/>
            <a:chExt cx="6186324" cy="1625275"/>
          </a:xfrm>
        </p:grpSpPr>
        <p:pic>
          <p:nvPicPr>
            <p:cNvPr id="153" name="Google Shape;153;p8"/>
            <p:cNvPicPr preferRelativeResize="0"/>
            <p:nvPr/>
          </p:nvPicPr>
          <p:blipFill>
            <a:blip r:embed="rId4">
              <a:alphaModFix/>
            </a:blip>
            <a:stretch>
              <a:fillRect/>
            </a:stretch>
          </p:blipFill>
          <p:spPr>
            <a:xfrm>
              <a:off x="135763" y="5977055"/>
              <a:ext cx="6186324" cy="1625275"/>
            </a:xfrm>
            <a:prstGeom prst="rect">
              <a:avLst/>
            </a:prstGeom>
            <a:noFill/>
            <a:ln w="9525" cap="flat" cmpd="sng">
              <a:solidFill>
                <a:srgbClr val="BFBFBF"/>
              </a:solidFill>
              <a:prstDash val="solid"/>
              <a:round/>
              <a:headEnd type="none" w="sm" len="sm"/>
              <a:tailEnd type="none" w="sm" len="sm"/>
            </a:ln>
          </p:spPr>
        </p:pic>
        <p:sp>
          <p:nvSpPr>
            <p:cNvPr id="154" name="Google Shape;154;p8"/>
            <p:cNvSpPr/>
            <p:nvPr/>
          </p:nvSpPr>
          <p:spPr>
            <a:xfrm>
              <a:off x="5565779" y="7294521"/>
              <a:ext cx="756300" cy="307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5" name="Google Shape;155;p8"/>
          <p:cNvSpPr txBox="1"/>
          <p:nvPr/>
        </p:nvSpPr>
        <p:spPr>
          <a:xfrm>
            <a:off x="1021625" y="8213863"/>
            <a:ext cx="6462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a:t>※ヘッダーおよび、明細の内容変更方法については、「</a:t>
            </a:r>
            <a:r>
              <a:rPr lang="ja-JP">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伝票を起票する</a:t>
            </a:r>
            <a:r>
              <a:rPr lang="ja-JP"/>
              <a:t>」記事をご確認ください。</a:t>
            </a:r>
            <a:endParaRPr sz="1400" i="0" u="none" strike="noStrike" cap="none">
              <a:solidFill>
                <a:srgbClr val="000000"/>
              </a:solidFill>
            </a:endParaRPr>
          </a:p>
        </p:txBody>
      </p:sp>
      <p:sp>
        <p:nvSpPr>
          <p:cNvPr id="156" name="Google Shape;156;p8"/>
          <p:cNvSpPr txBox="1"/>
          <p:nvPr/>
        </p:nvSpPr>
        <p:spPr>
          <a:xfrm>
            <a:off x="824825" y="8918924"/>
            <a:ext cx="6493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a:t>3. 編集が終わったら、［編集終了］をクリックしたら完了です。</a:t>
            </a:r>
            <a:endParaRPr sz="1400" i="0" u="none" strike="noStrike" cap="none">
              <a:solidFill>
                <a:srgbClr val="000000"/>
              </a:solidFill>
            </a:endParaRPr>
          </a:p>
        </p:txBody>
      </p:sp>
      <p:grpSp>
        <p:nvGrpSpPr>
          <p:cNvPr id="157" name="Google Shape;157;p8"/>
          <p:cNvGrpSpPr/>
          <p:nvPr/>
        </p:nvGrpSpPr>
        <p:grpSpPr>
          <a:xfrm>
            <a:off x="1054483" y="9408580"/>
            <a:ext cx="4830168" cy="1194775"/>
            <a:chOff x="212725" y="8349627"/>
            <a:chExt cx="5056709" cy="1194775"/>
          </a:xfrm>
        </p:grpSpPr>
        <p:pic>
          <p:nvPicPr>
            <p:cNvPr id="158" name="Google Shape;158;p8"/>
            <p:cNvPicPr preferRelativeResize="0"/>
            <p:nvPr/>
          </p:nvPicPr>
          <p:blipFill>
            <a:blip r:embed="rId5">
              <a:alphaModFix/>
            </a:blip>
            <a:stretch>
              <a:fillRect/>
            </a:stretch>
          </p:blipFill>
          <p:spPr>
            <a:xfrm>
              <a:off x="212725" y="8349627"/>
              <a:ext cx="5056709" cy="1194775"/>
            </a:xfrm>
            <a:prstGeom prst="rect">
              <a:avLst/>
            </a:prstGeom>
            <a:noFill/>
            <a:ln w="9525" cap="flat" cmpd="sng">
              <a:solidFill>
                <a:srgbClr val="BFBFBF"/>
              </a:solidFill>
              <a:prstDash val="solid"/>
              <a:round/>
              <a:headEnd type="none" w="sm" len="sm"/>
              <a:tailEnd type="none" w="sm" len="sm"/>
            </a:ln>
          </p:spPr>
        </p:pic>
        <p:sp>
          <p:nvSpPr>
            <p:cNvPr id="159" name="Google Shape;159;p8"/>
            <p:cNvSpPr/>
            <p:nvPr/>
          </p:nvSpPr>
          <p:spPr>
            <a:xfrm>
              <a:off x="4605825" y="9277349"/>
              <a:ext cx="663600" cy="267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c25090611b_2_14"/>
          <p:cNvSpPr/>
          <p:nvPr/>
        </p:nvSpPr>
        <p:spPr>
          <a:xfrm>
            <a:off x="1006470" y="2292035"/>
            <a:ext cx="61299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200">
                <a:solidFill>
                  <a:srgbClr val="5A5757"/>
                </a:solidFill>
              </a:rPr>
              <a:t>管理者側で代理承認者を設定している場合には、可能です。</a:t>
            </a:r>
            <a:endParaRPr sz="1200">
              <a:solidFill>
                <a:srgbClr val="5A5757"/>
              </a:solidFill>
            </a:endParaRPr>
          </a:p>
          <a:p>
            <a:pPr marL="0" marR="0" lvl="0" indent="0" algn="l" rtl="0">
              <a:spcBef>
                <a:spcPts val="0"/>
              </a:spcBef>
              <a:spcAft>
                <a:spcPts val="0"/>
              </a:spcAft>
              <a:buNone/>
            </a:pPr>
            <a:r>
              <a:rPr lang="ja-JP" sz="1200">
                <a:solidFill>
                  <a:srgbClr val="5A5757"/>
                </a:solidFill>
              </a:rPr>
              <a:t>ご自身が誰の代理承認者となっている場合、</a:t>
            </a:r>
            <a:endParaRPr sz="1200">
              <a:solidFill>
                <a:srgbClr val="5A5757"/>
              </a:solidFill>
            </a:endParaRPr>
          </a:p>
          <a:p>
            <a:pPr marL="0" marR="0" lvl="0" indent="0" algn="l" rtl="0">
              <a:spcBef>
                <a:spcPts val="0"/>
              </a:spcBef>
              <a:spcAft>
                <a:spcPts val="0"/>
              </a:spcAft>
              <a:buNone/>
            </a:pPr>
            <a:r>
              <a:rPr lang="ja-JP" sz="1200">
                <a:solidFill>
                  <a:srgbClr val="5A5757"/>
                </a:solidFill>
              </a:rPr>
              <a:t>HRMOS経費のトップページより、下記の通り代理承認欄に承認すべき伝票が表示されます。</a:t>
            </a:r>
            <a:endParaRPr sz="1200">
              <a:solidFill>
                <a:srgbClr val="5A5757"/>
              </a:solidFill>
            </a:endParaRPr>
          </a:p>
        </p:txBody>
      </p:sp>
      <p:sp>
        <p:nvSpPr>
          <p:cNvPr id="166" name="Google Shape;166;g1c25090611b_2_14"/>
          <p:cNvSpPr/>
          <p:nvPr/>
        </p:nvSpPr>
        <p:spPr>
          <a:xfrm>
            <a:off x="709045" y="1878735"/>
            <a:ext cx="61299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200" b="1">
                <a:solidFill>
                  <a:srgbClr val="5A5757"/>
                </a:solidFill>
                <a:latin typeface="Arial"/>
                <a:ea typeface="Arial"/>
                <a:cs typeface="Arial"/>
                <a:sym typeface="Arial"/>
              </a:rPr>
              <a:t>Q</a:t>
            </a:r>
            <a:r>
              <a:rPr lang="ja-JP" sz="1200" b="1">
                <a:solidFill>
                  <a:srgbClr val="5A5757"/>
                </a:solidFill>
              </a:rPr>
              <a:t>2. 承認者がお休みの場合、代理で承認することはできますか？</a:t>
            </a:r>
            <a:endParaRPr sz="1200" b="1">
              <a:solidFill>
                <a:srgbClr val="5A5757"/>
              </a:solidFill>
              <a:latin typeface="Arial"/>
              <a:ea typeface="Arial"/>
              <a:cs typeface="Arial"/>
              <a:sym typeface="Arial"/>
            </a:endParaRPr>
          </a:p>
        </p:txBody>
      </p:sp>
      <p:sp>
        <p:nvSpPr>
          <p:cNvPr id="167" name="Google Shape;167;g1c25090611b_2_14"/>
          <p:cNvSpPr/>
          <p:nvPr/>
        </p:nvSpPr>
        <p:spPr>
          <a:xfrm>
            <a:off x="560914" y="611652"/>
            <a:ext cx="10422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3200" b="1">
                <a:solidFill>
                  <a:srgbClr val="414042"/>
                </a:solidFill>
                <a:latin typeface="Arial"/>
                <a:ea typeface="Arial"/>
                <a:cs typeface="Arial"/>
                <a:sym typeface="Arial"/>
              </a:rPr>
              <a:t>FAQ</a:t>
            </a:r>
            <a:endParaRPr sz="3200" b="1">
              <a:solidFill>
                <a:srgbClr val="414042"/>
              </a:solidFill>
              <a:latin typeface="Arial"/>
              <a:ea typeface="Arial"/>
              <a:cs typeface="Arial"/>
              <a:sym typeface="Arial"/>
            </a:endParaRPr>
          </a:p>
        </p:txBody>
      </p:sp>
      <p:sp>
        <p:nvSpPr>
          <p:cNvPr id="168" name="Google Shape;168;g1c25090611b_2_14"/>
          <p:cNvSpPr/>
          <p:nvPr/>
        </p:nvSpPr>
        <p:spPr>
          <a:xfrm>
            <a:off x="581236" y="1142765"/>
            <a:ext cx="49149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400">
                <a:solidFill>
                  <a:srgbClr val="5A5757"/>
                </a:solidFill>
                <a:latin typeface="Arial"/>
                <a:ea typeface="Arial"/>
                <a:cs typeface="Arial"/>
                <a:sym typeface="Arial"/>
              </a:rPr>
              <a:t>お問い合わせが多いものをピックアップしています</a:t>
            </a:r>
            <a:endParaRPr/>
          </a:p>
        </p:txBody>
      </p:sp>
      <p:sp>
        <p:nvSpPr>
          <p:cNvPr id="169" name="Google Shape;169;g1c25090611b_2_14"/>
          <p:cNvSpPr txBox="1">
            <a:spLocks noGrp="1"/>
          </p:cNvSpPr>
          <p:nvPr>
            <p:ph type="sldNum" idx="12"/>
          </p:nvPr>
        </p:nvSpPr>
        <p:spPr>
          <a:xfrm>
            <a:off x="5632455" y="10389531"/>
            <a:ext cx="1747800" cy="407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latin typeface="Arial"/>
                <a:ea typeface="Arial"/>
                <a:cs typeface="Arial"/>
                <a:sym typeface="Arial"/>
              </a:rPr>
              <a:t>7</a:t>
            </a:fld>
            <a:endParaRPr>
              <a:latin typeface="Arial"/>
              <a:ea typeface="Arial"/>
              <a:cs typeface="Arial"/>
              <a:sym typeface="Arial"/>
            </a:endParaRPr>
          </a:p>
        </p:txBody>
      </p:sp>
      <p:pic>
        <p:nvPicPr>
          <p:cNvPr id="170" name="Google Shape;170;g1c25090611b_2_14"/>
          <p:cNvPicPr preferRelativeResize="0"/>
          <p:nvPr/>
        </p:nvPicPr>
        <p:blipFill>
          <a:blip r:embed="rId3">
            <a:alphaModFix/>
          </a:blip>
          <a:stretch>
            <a:fillRect/>
          </a:stretch>
        </p:blipFill>
        <p:spPr>
          <a:xfrm>
            <a:off x="1095600" y="3311626"/>
            <a:ext cx="3146900" cy="24131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714</Words>
  <Application>Microsoft Macintosh PowerPoint</Application>
  <PresentationFormat>ユーザー設定</PresentationFormat>
  <Paragraphs>85</Paragraphs>
  <Slides>8</Slides>
  <Notes>8</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8</vt:i4>
      </vt:variant>
    </vt:vector>
  </HeadingPairs>
  <TitlesOfParts>
    <vt:vector size="11" baseType="lpstr">
      <vt:lpstr>Meiryo</vt:lpstr>
      <vt:lpstr>Arial</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田部井 聖佳</dc:creator>
  <cp:lastModifiedBy>riko ogasawara</cp:lastModifiedBy>
  <cp:revision>1</cp:revision>
  <dcterms:created xsi:type="dcterms:W3CDTF">2018-06-14T09:53:03Z</dcterms:created>
  <dcterms:modified xsi:type="dcterms:W3CDTF">2025-09-03T09:43:52Z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2018-06-14T00:00:00Z</vt:filetime>
  </property>
  <property fmtid="{D5CDD505-2E9C-101B-9397-08002B2CF9AE}" pid="3" name="Creator">
    <vt:lpwstr>Adobe Illustrator CC 2017 (Macintosh)</vt:lpwstr>
  </property>
  <property fmtid="{D5CDD505-2E9C-101B-9397-08002B2CF9AE}" pid="4" name="LastSaved">
    <vt:filetime>2018-06-14T00:00:00Z</vt:filetime>
  </property>
</Properties>
</file>