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6" r:id="rId1"/>
  </p:sldMasterIdLst>
  <p:notesMasterIdLst>
    <p:notesMasterId r:id="rId7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9" r:id="rId17"/>
    <p:sldId id="318" r:id="rId18"/>
    <p:sldId id="271" r:id="rId19"/>
    <p:sldId id="272" r:id="rId20"/>
    <p:sldId id="273" r:id="rId21"/>
    <p:sldId id="275" r:id="rId22"/>
    <p:sldId id="276" r:id="rId23"/>
    <p:sldId id="277" r:id="rId24"/>
    <p:sldId id="278"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319" r:id="rId41"/>
    <p:sldId id="296" r:id="rId42"/>
    <p:sldId id="297" r:id="rId43"/>
    <p:sldId id="298" r:id="rId44"/>
    <p:sldId id="299" r:id="rId45"/>
    <p:sldId id="302" r:id="rId46"/>
    <p:sldId id="300" r:id="rId47"/>
    <p:sldId id="301" r:id="rId48"/>
    <p:sldId id="303" r:id="rId49"/>
    <p:sldId id="304" r:id="rId50"/>
    <p:sldId id="305" r:id="rId51"/>
    <p:sldId id="320" r:id="rId52"/>
    <p:sldId id="326" r:id="rId53"/>
    <p:sldId id="321" r:id="rId54"/>
    <p:sldId id="307" r:id="rId55"/>
    <p:sldId id="308" r:id="rId56"/>
    <p:sldId id="309" r:id="rId57"/>
    <p:sldId id="310" r:id="rId58"/>
    <p:sldId id="322" r:id="rId59"/>
    <p:sldId id="311" r:id="rId60"/>
    <p:sldId id="312" r:id="rId61"/>
    <p:sldId id="323" r:id="rId62"/>
    <p:sldId id="325" r:id="rId63"/>
    <p:sldId id="313" r:id="rId64"/>
    <p:sldId id="314" r:id="rId65"/>
    <p:sldId id="315" r:id="rId66"/>
    <p:sldId id="324" r:id="rId67"/>
    <p:sldId id="316" r:id="rId68"/>
    <p:sldId id="317" r:id="rId69"/>
  </p:sldIdLst>
  <p:sldSz cx="9906000" cy="6858000" type="A4"/>
  <p:notesSz cx="6807200" cy="9939338"/>
  <p:embeddedFontLst>
    <p:embeddedFont>
      <p:font typeface="M PLUS 1p" panose="020B0502020203020207" pitchFamily="34" charset="-128"/>
      <p:regular r:id="rId71"/>
      <p:bold r:id="rId72"/>
    </p:embeddedFont>
    <p:embeddedFont>
      <p:font typeface="Meiryo" panose="020B0604030504040204" pitchFamily="34" charset="-128"/>
      <p:regular r:id="rId73"/>
      <p:bold r:id="rId74"/>
      <p:italic r:id="rId75"/>
      <p:boldItalic r:id="rId76"/>
    </p:embeddedFont>
    <p:embeddedFont>
      <p:font typeface="Meiryo UI" panose="020B0604030504040204" pitchFamily="34" charset="-128"/>
      <p:regular r:id="rId77"/>
      <p:bold r:id="rId78"/>
      <p:italic r:id="rId79"/>
      <p:boldItalic r:id="rId80"/>
    </p:embeddedFont>
    <p:embeddedFont>
      <p:font typeface="Noto Sans JP" panose="020B0200000000000000"/>
      <p:regular r:id="rId81"/>
      <p:bold r:id="rId8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06">
          <p15:clr>
            <a:srgbClr val="A4A3A4"/>
          </p15:clr>
        </p15:guide>
        <p15:guide id="2" orient="horz" pos="391">
          <p15:clr>
            <a:srgbClr val="A4A3A4"/>
          </p15:clr>
        </p15:guide>
        <p15:guide id="3" orient="horz" pos="3067">
          <p15:clr>
            <a:srgbClr val="A4A3A4"/>
          </p15:clr>
        </p15:guide>
        <p15:guide id="4" orient="horz" pos="4110">
          <p15:clr>
            <a:srgbClr val="A4A3A4"/>
          </p15:clr>
        </p15:guide>
        <p15:guide id="5" orient="horz" pos="4065">
          <p15:clr>
            <a:srgbClr val="A4A3A4"/>
          </p15:clr>
        </p15:guide>
        <p15:guide id="6" orient="horz" pos="3584">
          <p15:clr>
            <a:srgbClr val="A4A3A4"/>
          </p15:clr>
        </p15:guide>
        <p15:guide id="7" pos="5953">
          <p15:clr>
            <a:srgbClr val="A4A3A4"/>
          </p15:clr>
        </p15:guide>
        <p15:guide id="8" pos="227">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小笠原璃子" initials="" lastIdx="50" clrIdx="0"/>
  <p:cmAuthor id="1" name="新谷睦" initials="" lastIdx="6" clrIdx="1"/>
  <p:cmAuthor id="2" name="稲川遥" initials="" lastIdx="10" clrIdx="2"/>
  <p:cmAuthor id="3" name="神山昴" initials="" lastIdx="1" clrIdx="3"/>
  <p:cmAuthor id="4" name="野田英樹" initials="" lastIdx="1" clrIdx="4"/>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79646"/>
    <a:srgbClr val="3F3F3F"/>
    <a:srgbClr val="0071BD"/>
    <a:srgbClr val="F5F8FB"/>
    <a:srgbClr val="F927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152"/>
    <p:restoredTop sz="96170"/>
  </p:normalViewPr>
  <p:slideViewPr>
    <p:cSldViewPr snapToGrid="0">
      <p:cViewPr>
        <p:scale>
          <a:sx n="160" d="100"/>
          <a:sy n="160" d="100"/>
        </p:scale>
        <p:origin x="936" y="-32"/>
      </p:cViewPr>
      <p:guideLst>
        <p:guide orient="horz" pos="206"/>
        <p:guide orient="horz" pos="391"/>
        <p:guide orient="horz" pos="3067"/>
        <p:guide orient="horz" pos="4110"/>
        <p:guide orient="horz" pos="4065"/>
        <p:guide orient="horz" pos="3584"/>
        <p:guide pos="5953"/>
        <p:guide pos="22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4.fntdata"/><Relationship Id="rId79" Type="http://schemas.openxmlformats.org/officeDocument/2006/relationships/font" Target="fonts/font9.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2.fntdata"/><Relationship Id="rId80" Type="http://schemas.openxmlformats.org/officeDocument/2006/relationships/font" Target="fonts/font10.fntdata"/><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font" Target="fonts/font5.fntdata"/><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3.fntdata"/><Relationship Id="rId78" Type="http://schemas.openxmlformats.org/officeDocument/2006/relationships/font" Target="fonts/font8.fntdata"/><Relationship Id="rId81" Type="http://schemas.openxmlformats.org/officeDocument/2006/relationships/font" Target="fonts/font11.fntdata"/><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6.fntdata"/><Relationship Id="rId7" Type="http://schemas.openxmlformats.org/officeDocument/2006/relationships/slide" Target="slides/slide6.xml"/><Relationship Id="rId71" Type="http://schemas.openxmlformats.org/officeDocument/2006/relationships/font" Target="fonts/font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1: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 name="Google Shape;49;p1: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f86c6a4bcc_2_35: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3f86c6a4bcc_2_35: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f75511bbc6_0_1: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8" name="Google Shape;208;g3f75511bbc6_0_1:notes"/>
          <p:cNvSpPr txBox="1">
            <a:spLocks noGrp="1"/>
          </p:cNvSpPr>
          <p:nvPr>
            <p:ph type="body" idx="1"/>
          </p:nvPr>
        </p:nvSpPr>
        <p:spPr>
          <a:xfrm>
            <a:off x="907627" y="4721186"/>
            <a:ext cx="4992000" cy="4472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fae9af21bc_0_5: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fae9af21bc_0_5: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7: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6" name="Google Shape;226;p7: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f86b4bad31_0_44: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3f86b4bad31_0_44: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8: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5" name="Google Shape;285;p8: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15: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51" name="Google Shape;451;p15: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a:extLst>
            <a:ext uri="{FF2B5EF4-FFF2-40B4-BE49-F238E27FC236}">
              <a16:creationId xmlns:a16="http://schemas.microsoft.com/office/drawing/2014/main" id="{7810DE07-1F89-9CF7-D427-EEB768C53076}"/>
            </a:ext>
          </a:extLst>
        </p:cNvPr>
        <p:cNvGrpSpPr/>
        <p:nvPr/>
      </p:nvGrpSpPr>
      <p:grpSpPr>
        <a:xfrm>
          <a:off x="0" y="0"/>
          <a:ext cx="0" cy="0"/>
          <a:chOff x="0" y="0"/>
          <a:chExt cx="0" cy="0"/>
        </a:xfrm>
      </p:grpSpPr>
      <p:sp>
        <p:nvSpPr>
          <p:cNvPr id="284" name="Google Shape;284;p8:notes">
            <a:extLst>
              <a:ext uri="{FF2B5EF4-FFF2-40B4-BE49-F238E27FC236}">
                <a16:creationId xmlns:a16="http://schemas.microsoft.com/office/drawing/2014/main" id="{7999B32E-14A9-51C3-68CD-6B9B1C6BFD6F}"/>
              </a:ext>
            </a:extLst>
          </p:cNvPr>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5" name="Google Shape;285;p8:notes">
            <a:extLst>
              <a:ext uri="{FF2B5EF4-FFF2-40B4-BE49-F238E27FC236}">
                <a16:creationId xmlns:a16="http://schemas.microsoft.com/office/drawing/2014/main" id="{ACA00B0C-26FF-DC9B-8BF3-3D6CD9C1D161}"/>
              </a:ext>
            </a:extLst>
          </p:cNvPr>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4980985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3faf07d4d53_13_0: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3faf07d4d53_13_0: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9: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3" name="Google Shape;313;p9: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f7545fd655_1_68: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9" name="Google Shape;59;g3f7545fd655_1_68:notes"/>
          <p:cNvSpPr txBox="1">
            <a:spLocks noGrp="1"/>
          </p:cNvSpPr>
          <p:nvPr>
            <p:ph type="body" idx="1"/>
          </p:nvPr>
        </p:nvSpPr>
        <p:spPr>
          <a:xfrm>
            <a:off x="907627" y="4721186"/>
            <a:ext cx="4992000" cy="4472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0: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29" name="Google Shape;329;p10: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faf07d4d53_13_47: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3faf07d4d53_13_47: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2: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1" name="Google Shape;381;p12: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13: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6" name="Google Shape;396;p13: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14: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4" name="Google Shape;424;p14: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faf07d4d53_13_95: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3faf07d4d53_13_95: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17: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3" name="Google Shape;493;p17: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18: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12" name="Google Shape;512;p18: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3faf07d4d53_13_101: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2" name="Google Shape;532;g3faf07d4d53_13_101: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33289fda49c_0_114: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38" name="Google Shape;538;g33289fda49c_0_114:notes"/>
          <p:cNvSpPr txBox="1">
            <a:spLocks noGrp="1"/>
          </p:cNvSpPr>
          <p:nvPr>
            <p:ph type="body" idx="1"/>
          </p:nvPr>
        </p:nvSpPr>
        <p:spPr>
          <a:xfrm>
            <a:off x="907627" y="4721186"/>
            <a:ext cx="4992000" cy="4472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f7545fd655_1_119: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7" name="Google Shape;97;g3f7545fd655_1_119:notes"/>
          <p:cNvSpPr txBox="1">
            <a:spLocks noGrp="1"/>
          </p:cNvSpPr>
          <p:nvPr>
            <p:ph type="body" idx="1"/>
          </p:nvPr>
        </p:nvSpPr>
        <p:spPr>
          <a:xfrm>
            <a:off x="907627" y="4721186"/>
            <a:ext cx="4992000" cy="4472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20: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53" name="Google Shape;553;p20: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33289fda49c_0_142: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72" name="Google Shape;572;g33289fda49c_0_142:notes"/>
          <p:cNvSpPr txBox="1">
            <a:spLocks noGrp="1"/>
          </p:cNvSpPr>
          <p:nvPr>
            <p:ph type="body" idx="1"/>
          </p:nvPr>
        </p:nvSpPr>
        <p:spPr>
          <a:xfrm>
            <a:off x="907627" y="4721186"/>
            <a:ext cx="4992000" cy="4472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33289fda49c_0_182: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01" name="Google Shape;601;g33289fda49c_0_182:notes"/>
          <p:cNvSpPr txBox="1">
            <a:spLocks noGrp="1"/>
          </p:cNvSpPr>
          <p:nvPr>
            <p:ph type="body" idx="1"/>
          </p:nvPr>
        </p:nvSpPr>
        <p:spPr>
          <a:xfrm>
            <a:off x="907627" y="4721186"/>
            <a:ext cx="4992000" cy="4472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3f7545fd655_1_146: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9" name="Google Shape;619;g3f7545fd655_1_146: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g3faf07d4d53_13_107: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4" name="Google Shape;634;g3faf07d4d53_13_107: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21: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40" name="Google Shape;640;p21: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3faf07d4d53_13_113: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6" name="Google Shape;666;g3faf07d4d53_13_113: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3f86c6a4bcc_1_27: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2" name="Google Shape;672;g3f86c6a4bcc_1_27: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3faf07d4d53_5_22: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3faf07d4d53_5_22: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22: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7" name="Google Shape;697;p22: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4: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 name="Google Shape;104;p4: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a:extLst>
            <a:ext uri="{FF2B5EF4-FFF2-40B4-BE49-F238E27FC236}">
              <a16:creationId xmlns:a16="http://schemas.microsoft.com/office/drawing/2014/main" id="{94E99976-22AD-FC1D-F558-158605BB029B}"/>
            </a:ext>
          </a:extLst>
        </p:cNvPr>
        <p:cNvGrpSpPr/>
        <p:nvPr/>
      </p:nvGrpSpPr>
      <p:grpSpPr>
        <a:xfrm>
          <a:off x="0" y="0"/>
          <a:ext cx="0" cy="0"/>
          <a:chOff x="0" y="0"/>
          <a:chExt cx="0" cy="0"/>
        </a:xfrm>
      </p:grpSpPr>
      <p:sp>
        <p:nvSpPr>
          <p:cNvPr id="696" name="Google Shape;696;p22:notes">
            <a:extLst>
              <a:ext uri="{FF2B5EF4-FFF2-40B4-BE49-F238E27FC236}">
                <a16:creationId xmlns:a16="http://schemas.microsoft.com/office/drawing/2014/main" id="{B0D0CCB4-308D-796D-84AF-DC2289B653E1}"/>
              </a:ext>
            </a:extLst>
          </p:cNvPr>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7" name="Google Shape;697;p22:notes">
            <a:extLst>
              <a:ext uri="{FF2B5EF4-FFF2-40B4-BE49-F238E27FC236}">
                <a16:creationId xmlns:a16="http://schemas.microsoft.com/office/drawing/2014/main" id="{08E54544-6B6F-BF40-DA38-81781B3DE282}"/>
              </a:ext>
            </a:extLst>
          </p:cNvPr>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7121798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3faf07d4d53_5_37: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3faf07d4d53_5_37: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p23: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23" name="Google Shape;723;p23: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p24: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45" name="Google Shape;745;p24: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p25: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62" name="Google Shape;762;p25: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g3faf07d4d53_8_52: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9" name="Google Shape;819;g3faf07d4d53_8_52: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g3faf07d4d53_8_24: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81" name="Google Shape;781;g3faf07d4d53_8_24:notes"/>
          <p:cNvSpPr txBox="1">
            <a:spLocks noGrp="1"/>
          </p:cNvSpPr>
          <p:nvPr>
            <p:ph type="body" idx="1"/>
          </p:nvPr>
        </p:nvSpPr>
        <p:spPr>
          <a:xfrm>
            <a:off x="907627" y="4721186"/>
            <a:ext cx="4992000" cy="4472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33289fda49c_0_83: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02" name="Google Shape;802;g33289fda49c_0_83:notes"/>
          <p:cNvSpPr txBox="1">
            <a:spLocks noGrp="1"/>
          </p:cNvSpPr>
          <p:nvPr>
            <p:ph type="body" idx="1"/>
          </p:nvPr>
        </p:nvSpPr>
        <p:spPr>
          <a:xfrm>
            <a:off x="907627" y="4721186"/>
            <a:ext cx="4992000" cy="4472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g3faf07d4d53_5_45: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6" name="Google Shape;846;g3faf07d4d53_5_45: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26: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51" name="Google Shape;851;p26: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f86c6a4bcc_2_27: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f86c6a4bcc_2_27: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p27: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74" name="Google Shape;874;p27: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a:extLst>
            <a:ext uri="{FF2B5EF4-FFF2-40B4-BE49-F238E27FC236}">
              <a16:creationId xmlns:a16="http://schemas.microsoft.com/office/drawing/2014/main" id="{DEB95820-DF28-4190-D1C5-2CCAF8DF0DC7}"/>
            </a:ext>
          </a:extLst>
        </p:cNvPr>
        <p:cNvGrpSpPr/>
        <p:nvPr/>
      </p:nvGrpSpPr>
      <p:grpSpPr>
        <a:xfrm>
          <a:off x="0" y="0"/>
          <a:ext cx="0" cy="0"/>
          <a:chOff x="0" y="0"/>
          <a:chExt cx="0" cy="0"/>
        </a:xfrm>
      </p:grpSpPr>
      <p:sp>
        <p:nvSpPr>
          <p:cNvPr id="845" name="Google Shape;845;g3faf07d4d53_5_45:notes">
            <a:extLst>
              <a:ext uri="{FF2B5EF4-FFF2-40B4-BE49-F238E27FC236}">
                <a16:creationId xmlns:a16="http://schemas.microsoft.com/office/drawing/2014/main" id="{B137491C-D3FA-E621-4C93-F15D11DCFD9D}"/>
              </a:ext>
            </a:extLst>
          </p:cNvPr>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6" name="Google Shape;846;g3faf07d4d53_5_45:notes">
            <a:extLst>
              <a:ext uri="{FF2B5EF4-FFF2-40B4-BE49-F238E27FC236}">
                <a16:creationId xmlns:a16="http://schemas.microsoft.com/office/drawing/2014/main" id="{CD925AA8-1BCA-1532-CC3F-25E1E7A50EA4}"/>
              </a:ext>
            </a:extLst>
          </p:cNvPr>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131768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a:extLst>
            <a:ext uri="{FF2B5EF4-FFF2-40B4-BE49-F238E27FC236}">
              <a16:creationId xmlns:a16="http://schemas.microsoft.com/office/drawing/2014/main" id="{FEF43F22-8B39-594B-F93E-9B09A91CB312}"/>
            </a:ext>
          </a:extLst>
        </p:cNvPr>
        <p:cNvGrpSpPr/>
        <p:nvPr/>
      </p:nvGrpSpPr>
      <p:grpSpPr>
        <a:xfrm>
          <a:off x="0" y="0"/>
          <a:ext cx="0" cy="0"/>
          <a:chOff x="0" y="0"/>
          <a:chExt cx="0" cy="0"/>
        </a:xfrm>
      </p:grpSpPr>
      <p:sp>
        <p:nvSpPr>
          <p:cNvPr id="899" name="Google Shape;899;p28:notes">
            <a:extLst>
              <a:ext uri="{FF2B5EF4-FFF2-40B4-BE49-F238E27FC236}">
                <a16:creationId xmlns:a16="http://schemas.microsoft.com/office/drawing/2014/main" id="{D1C048BD-E805-A35E-1727-99F51A42EBE4}"/>
              </a:ext>
            </a:extLst>
          </p:cNvPr>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00" name="Google Shape;900;p28:notes">
            <a:extLst>
              <a:ext uri="{FF2B5EF4-FFF2-40B4-BE49-F238E27FC236}">
                <a16:creationId xmlns:a16="http://schemas.microsoft.com/office/drawing/2014/main" id="{C379F458-5550-9105-3FDC-8EDBBF8AD991}"/>
              </a:ext>
            </a:extLst>
          </p:cNvPr>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3967335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a:extLst>
            <a:ext uri="{FF2B5EF4-FFF2-40B4-BE49-F238E27FC236}">
              <a16:creationId xmlns:a16="http://schemas.microsoft.com/office/drawing/2014/main" id="{24A5A5DF-4932-7A1D-16B8-37FCCA51F07F}"/>
            </a:ext>
          </a:extLst>
        </p:cNvPr>
        <p:cNvGrpSpPr/>
        <p:nvPr/>
      </p:nvGrpSpPr>
      <p:grpSpPr>
        <a:xfrm>
          <a:off x="0" y="0"/>
          <a:ext cx="0" cy="0"/>
          <a:chOff x="0" y="0"/>
          <a:chExt cx="0" cy="0"/>
        </a:xfrm>
      </p:grpSpPr>
      <p:sp>
        <p:nvSpPr>
          <p:cNvPr id="845" name="Google Shape;845;g3faf07d4d53_5_45:notes">
            <a:extLst>
              <a:ext uri="{FF2B5EF4-FFF2-40B4-BE49-F238E27FC236}">
                <a16:creationId xmlns:a16="http://schemas.microsoft.com/office/drawing/2014/main" id="{C2BD0E45-A653-7A12-CF72-4E85E69853F9}"/>
              </a:ext>
            </a:extLst>
          </p:cNvPr>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6" name="Google Shape;846;g3faf07d4d53_5_45:notes">
            <a:extLst>
              <a:ext uri="{FF2B5EF4-FFF2-40B4-BE49-F238E27FC236}">
                <a16:creationId xmlns:a16="http://schemas.microsoft.com/office/drawing/2014/main" id="{5AB13856-B268-EFD2-C24A-78455083E81E}"/>
              </a:ext>
            </a:extLst>
          </p:cNvPr>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6158968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p29: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26" name="Google Shape;926;p29: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p30: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66" name="Google Shape;966;p30: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5"/>
        <p:cNvGrpSpPr/>
        <p:nvPr/>
      </p:nvGrpSpPr>
      <p:grpSpPr>
        <a:xfrm>
          <a:off x="0" y="0"/>
          <a:ext cx="0" cy="0"/>
          <a:chOff x="0" y="0"/>
          <a:chExt cx="0" cy="0"/>
        </a:xfrm>
      </p:grpSpPr>
      <p:sp>
        <p:nvSpPr>
          <p:cNvPr id="996" name="Google Shape;996;p31: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97" name="Google Shape;997;p31: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p32: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19" name="Google Shape;1019;p32: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a:extLst>
            <a:ext uri="{FF2B5EF4-FFF2-40B4-BE49-F238E27FC236}">
              <a16:creationId xmlns:a16="http://schemas.microsoft.com/office/drawing/2014/main" id="{3687ADDE-4D6F-E90F-72B4-3A137DA0AF57}"/>
            </a:ext>
          </a:extLst>
        </p:cNvPr>
        <p:cNvGrpSpPr/>
        <p:nvPr/>
      </p:nvGrpSpPr>
      <p:grpSpPr>
        <a:xfrm>
          <a:off x="0" y="0"/>
          <a:ext cx="0" cy="0"/>
          <a:chOff x="0" y="0"/>
          <a:chExt cx="0" cy="0"/>
        </a:xfrm>
      </p:grpSpPr>
      <p:sp>
        <p:nvSpPr>
          <p:cNvPr id="845" name="Google Shape;845;g3faf07d4d53_5_45:notes">
            <a:extLst>
              <a:ext uri="{FF2B5EF4-FFF2-40B4-BE49-F238E27FC236}">
                <a16:creationId xmlns:a16="http://schemas.microsoft.com/office/drawing/2014/main" id="{9EF7E7EE-D638-FF52-00CA-6AAB03BCC5DB}"/>
              </a:ext>
            </a:extLst>
          </p:cNvPr>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6" name="Google Shape;846;g3faf07d4d53_5_45:notes">
            <a:extLst>
              <a:ext uri="{FF2B5EF4-FFF2-40B4-BE49-F238E27FC236}">
                <a16:creationId xmlns:a16="http://schemas.microsoft.com/office/drawing/2014/main" id="{89191C8D-521D-0016-4807-D38AE5128498}"/>
              </a:ext>
            </a:extLst>
          </p:cNvPr>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386440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4"/>
        <p:cNvGrpSpPr/>
        <p:nvPr/>
      </p:nvGrpSpPr>
      <p:grpSpPr>
        <a:xfrm>
          <a:off x="0" y="0"/>
          <a:ext cx="0" cy="0"/>
          <a:chOff x="0" y="0"/>
          <a:chExt cx="0" cy="0"/>
        </a:xfrm>
      </p:grpSpPr>
      <p:sp>
        <p:nvSpPr>
          <p:cNvPr id="1045" name="Google Shape;1045;g3f7795ee09c_7_31: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6" name="Google Shape;1046;g3f7795ee09c_7_31: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5: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3" name="Google Shape;133;p5: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g3f7795ee09c_7_66: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9" name="Google Shape;1069;g3f7795ee09c_7_66: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a:extLst>
            <a:ext uri="{FF2B5EF4-FFF2-40B4-BE49-F238E27FC236}">
              <a16:creationId xmlns:a16="http://schemas.microsoft.com/office/drawing/2014/main" id="{5BE07C5A-F35F-94F7-D2A1-92C61EF28F45}"/>
            </a:ext>
          </a:extLst>
        </p:cNvPr>
        <p:cNvGrpSpPr/>
        <p:nvPr/>
      </p:nvGrpSpPr>
      <p:grpSpPr>
        <a:xfrm>
          <a:off x="0" y="0"/>
          <a:ext cx="0" cy="0"/>
          <a:chOff x="0" y="0"/>
          <a:chExt cx="0" cy="0"/>
        </a:xfrm>
      </p:grpSpPr>
      <p:sp>
        <p:nvSpPr>
          <p:cNvPr id="845" name="Google Shape;845;g3faf07d4d53_5_45:notes">
            <a:extLst>
              <a:ext uri="{FF2B5EF4-FFF2-40B4-BE49-F238E27FC236}">
                <a16:creationId xmlns:a16="http://schemas.microsoft.com/office/drawing/2014/main" id="{009B9924-1935-1E97-26C0-E2C1EF248D59}"/>
              </a:ext>
            </a:extLst>
          </p:cNvPr>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6" name="Google Shape;846;g3faf07d4d53_5_45:notes">
            <a:extLst>
              <a:ext uri="{FF2B5EF4-FFF2-40B4-BE49-F238E27FC236}">
                <a16:creationId xmlns:a16="http://schemas.microsoft.com/office/drawing/2014/main" id="{C77D1935-DB6F-4A75-A313-5607CDFDC3CD}"/>
              </a:ext>
            </a:extLst>
          </p:cNvPr>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61671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4"/>
        <p:cNvGrpSpPr/>
        <p:nvPr/>
      </p:nvGrpSpPr>
      <p:grpSpPr>
        <a:xfrm>
          <a:off x="0" y="0"/>
          <a:ext cx="0" cy="0"/>
          <a:chOff x="0" y="0"/>
          <a:chExt cx="0" cy="0"/>
        </a:xfrm>
      </p:grpSpPr>
      <p:sp>
        <p:nvSpPr>
          <p:cNvPr id="1095" name="Google Shape;1095;g3f7795ee09c_7_25: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6" name="Google Shape;1096;g3f7795ee09c_7_25: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0"/>
        <p:cNvGrpSpPr/>
        <p:nvPr/>
      </p:nvGrpSpPr>
      <p:grpSpPr>
        <a:xfrm>
          <a:off x="0" y="0"/>
          <a:ext cx="0" cy="0"/>
          <a:chOff x="0" y="0"/>
          <a:chExt cx="0" cy="0"/>
        </a:xfrm>
      </p:grpSpPr>
      <p:sp>
        <p:nvSpPr>
          <p:cNvPr id="1121" name="Google Shape;1121;g3f7899c10a7_0_33: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2" name="Google Shape;1122;g3f7899c10a7_0_33: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g3f7899c10a7_0_79: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8" name="Google Shape;1148;g3f7899c10a7_0_79: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a:extLst>
            <a:ext uri="{FF2B5EF4-FFF2-40B4-BE49-F238E27FC236}">
              <a16:creationId xmlns:a16="http://schemas.microsoft.com/office/drawing/2014/main" id="{0560B76B-1509-407F-4708-11A62BF661A8}"/>
            </a:ext>
          </a:extLst>
        </p:cNvPr>
        <p:cNvGrpSpPr/>
        <p:nvPr/>
      </p:nvGrpSpPr>
      <p:grpSpPr>
        <a:xfrm>
          <a:off x="0" y="0"/>
          <a:ext cx="0" cy="0"/>
          <a:chOff x="0" y="0"/>
          <a:chExt cx="0" cy="0"/>
        </a:xfrm>
      </p:grpSpPr>
      <p:sp>
        <p:nvSpPr>
          <p:cNvPr id="845" name="Google Shape;845;g3faf07d4d53_5_45:notes">
            <a:extLst>
              <a:ext uri="{FF2B5EF4-FFF2-40B4-BE49-F238E27FC236}">
                <a16:creationId xmlns:a16="http://schemas.microsoft.com/office/drawing/2014/main" id="{0C76A626-5652-379F-0CED-FDF82976FFD8}"/>
              </a:ext>
            </a:extLst>
          </p:cNvPr>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6" name="Google Shape;846;g3faf07d4d53_5_45:notes">
            <a:extLst>
              <a:ext uri="{FF2B5EF4-FFF2-40B4-BE49-F238E27FC236}">
                <a16:creationId xmlns:a16="http://schemas.microsoft.com/office/drawing/2014/main" id="{4D1C9DB6-3F55-90E5-9951-D35F455387D4}"/>
              </a:ext>
            </a:extLst>
          </p:cNvPr>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728788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g3f7545fd655_1_150: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8" name="Google Shape;1168;g3f7545fd655_1_150: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3"/>
        <p:cNvGrpSpPr/>
        <p:nvPr/>
      </p:nvGrpSpPr>
      <p:grpSpPr>
        <a:xfrm>
          <a:off x="0" y="0"/>
          <a:ext cx="0" cy="0"/>
          <a:chOff x="0" y="0"/>
          <a:chExt cx="0" cy="0"/>
        </a:xfrm>
      </p:grpSpPr>
      <p:sp>
        <p:nvSpPr>
          <p:cNvPr id="1174" name="Google Shape;1174;g3f86c6a4bcc_1_113: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5" name="Google Shape;1175;g3f86c6a4bcc_1_113: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f86c6a4bcc_2_31: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f86c6a4bcc_2_31:notes"/>
          <p:cNvSpPr txBox="1">
            <a:spLocks noGrp="1"/>
          </p:cNvSpPr>
          <p:nvPr>
            <p:ph type="body" idx="1"/>
          </p:nvPr>
        </p:nvSpPr>
        <p:spPr>
          <a:xfrm>
            <a:off x="907627" y="4721186"/>
            <a:ext cx="4992000" cy="44727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6: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6" name="Google Shape;156;p6:notes"/>
          <p:cNvSpPr txBox="1">
            <a:spLocks noGrp="1"/>
          </p:cNvSpPr>
          <p:nvPr>
            <p:ph type="body" idx="1"/>
          </p:nvPr>
        </p:nvSpPr>
        <p:spPr>
          <a:xfrm>
            <a:off x="907627" y="4721186"/>
            <a:ext cx="4991947" cy="44727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3f777deb0f4_3_37:notes"/>
          <p:cNvSpPr>
            <a:spLocks noGrp="1" noRot="1" noChangeAspect="1"/>
          </p:cNvSpPr>
          <p:nvPr>
            <p:ph type="sldImg" idx="2"/>
          </p:nvPr>
        </p:nvSpPr>
        <p:spPr>
          <a:xfrm>
            <a:off x="712788" y="746125"/>
            <a:ext cx="5381625" cy="37258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7" name="Google Shape;177;g3f777deb0f4_3_37:notes"/>
          <p:cNvSpPr txBox="1">
            <a:spLocks noGrp="1"/>
          </p:cNvSpPr>
          <p:nvPr>
            <p:ph type="body" idx="1"/>
          </p:nvPr>
        </p:nvSpPr>
        <p:spPr>
          <a:xfrm>
            <a:off x="907627" y="4721186"/>
            <a:ext cx="4992000" cy="4472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白紙" type="tx">
  <p:cSld name="TITLE_AND_BODY">
    <p:spTree>
      <p:nvGrpSpPr>
        <p:cNvPr id="1" name="Shape 10"/>
        <p:cNvGrpSpPr/>
        <p:nvPr/>
      </p:nvGrpSpPr>
      <p:grpSpPr>
        <a:xfrm>
          <a:off x="0" y="0"/>
          <a:ext cx="0" cy="0"/>
          <a:chOff x="0" y="0"/>
          <a:chExt cx="0" cy="0"/>
        </a:xfrm>
      </p:grpSpPr>
      <p:sp>
        <p:nvSpPr>
          <p:cNvPr id="2" name="Google Shape;18;p4">
            <a:extLst>
              <a:ext uri="{FF2B5EF4-FFF2-40B4-BE49-F238E27FC236}">
                <a16:creationId xmlns:a16="http://schemas.microsoft.com/office/drawing/2014/main" id="{52FFCB61-8748-17FD-EE95-21889DEA615B}"/>
              </a:ext>
            </a:extLst>
          </p:cNvPr>
          <p:cNvSpPr txBox="1"/>
          <p:nvPr userDrawn="1"/>
        </p:nvSpPr>
        <p:spPr>
          <a:xfrm>
            <a:off x="9387460" y="6548990"/>
            <a:ext cx="455100" cy="261600"/>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None/>
            </a:pPr>
            <a:fld id="{00000000-1234-1234-1234-123412341234}" type="slidenum">
              <a:rPr lang="ja-JP" sz="1100">
                <a:solidFill>
                  <a:schemeClr val="bg1">
                    <a:lumMod val="75000"/>
                  </a:schemeClr>
                </a:solidFill>
                <a:latin typeface="Meiryo UI" panose="020B0604030504040204" pitchFamily="34" charset="-128"/>
                <a:ea typeface="Meiryo UI" panose="020B0604030504040204" pitchFamily="34" charset="-128"/>
                <a:cs typeface="M PLUS 1p"/>
                <a:sym typeface="M PLUS 1p"/>
              </a:rPr>
              <a:t>‹#›</a:t>
            </a:fld>
            <a:endParaRPr sz="1100" dirty="0">
              <a:solidFill>
                <a:schemeClr val="bg1">
                  <a:lumMod val="75000"/>
                </a:schemeClr>
              </a:solidFill>
              <a:latin typeface="Meiryo UI" panose="020B0604030504040204" pitchFamily="34" charset="-128"/>
              <a:ea typeface="Meiryo UI" panose="020B0604030504040204" pitchFamily="34" charset="-128"/>
              <a:cs typeface="M PLUS 1p"/>
              <a:sym typeface="M PLUS 1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日商">
  <p:cSld name="日商">
    <p:spTree>
      <p:nvGrpSpPr>
        <p:cNvPr id="1" name="Shape 11"/>
        <p:cNvGrpSpPr/>
        <p:nvPr/>
      </p:nvGrpSpPr>
      <p:grpSpPr>
        <a:xfrm>
          <a:off x="0" y="0"/>
          <a:ext cx="0" cy="0"/>
          <a:chOff x="0" y="0"/>
          <a:chExt cx="0" cy="0"/>
        </a:xfrm>
      </p:grpSpPr>
      <p:pic>
        <p:nvPicPr>
          <p:cNvPr id="12" name="Google Shape;12;p3" descr="Picture 31"/>
          <p:cNvPicPr preferRelativeResize="0"/>
          <p:nvPr/>
        </p:nvPicPr>
        <p:blipFill rotWithShape="1">
          <a:blip r:embed="rId2">
            <a:alphaModFix/>
          </a:blip>
          <a:srcRect/>
          <a:stretch/>
        </p:blipFill>
        <p:spPr>
          <a:xfrm>
            <a:off x="-1083" y="-2"/>
            <a:ext cx="9916316" cy="1223043"/>
          </a:xfrm>
          <a:prstGeom prst="rect">
            <a:avLst/>
          </a:prstGeom>
          <a:noFill/>
          <a:ln>
            <a:noFill/>
          </a:ln>
        </p:spPr>
      </p:pic>
      <p:pic>
        <p:nvPicPr>
          <p:cNvPr id="13" name="Google Shape;13;p3" descr="Picture 2"/>
          <p:cNvPicPr preferRelativeResize="0"/>
          <p:nvPr/>
        </p:nvPicPr>
        <p:blipFill rotWithShape="1">
          <a:blip r:embed="rId3">
            <a:alphaModFix/>
          </a:blip>
          <a:srcRect/>
          <a:stretch/>
        </p:blipFill>
        <p:spPr>
          <a:xfrm>
            <a:off x="8747838" y="188639"/>
            <a:ext cx="912086" cy="378517"/>
          </a:xfrm>
          <a:prstGeom prst="rect">
            <a:avLst/>
          </a:prstGeom>
          <a:noFill/>
          <a:ln>
            <a:noFill/>
          </a:ln>
        </p:spPr>
      </p:pic>
      <p:sp>
        <p:nvSpPr>
          <p:cNvPr id="2" name="Google Shape;18;p4">
            <a:extLst>
              <a:ext uri="{FF2B5EF4-FFF2-40B4-BE49-F238E27FC236}">
                <a16:creationId xmlns:a16="http://schemas.microsoft.com/office/drawing/2014/main" id="{013AC074-6004-A9A5-340C-93C04CAC74C2}"/>
              </a:ext>
            </a:extLst>
          </p:cNvPr>
          <p:cNvSpPr txBox="1"/>
          <p:nvPr userDrawn="1"/>
        </p:nvSpPr>
        <p:spPr>
          <a:xfrm>
            <a:off x="9387460" y="6548990"/>
            <a:ext cx="455100" cy="261600"/>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None/>
            </a:pPr>
            <a:fld id="{00000000-1234-1234-1234-123412341234}" type="slidenum">
              <a:rPr lang="ja-JP" sz="1100">
                <a:solidFill>
                  <a:srgbClr val="929292"/>
                </a:solidFill>
                <a:latin typeface="Meiryo UI" panose="020B0604030504040204" pitchFamily="34" charset="-128"/>
                <a:ea typeface="Meiryo UI" panose="020B0604030504040204" pitchFamily="34" charset="-128"/>
                <a:cs typeface="M PLUS 1p"/>
                <a:sym typeface="M PLUS 1p"/>
              </a:rPr>
              <a:t>‹#›</a:t>
            </a:fld>
            <a:endParaRPr sz="1100" dirty="0">
              <a:solidFill>
                <a:srgbClr val="929292"/>
              </a:solidFill>
              <a:latin typeface="Meiryo UI" panose="020B0604030504040204" pitchFamily="34" charset="-128"/>
              <a:ea typeface="Meiryo UI" panose="020B0604030504040204" pitchFamily="34" charset="-128"/>
              <a:cs typeface="M PLUS 1p"/>
              <a:sym typeface="M PLUS 1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白紙">
  <p:cSld name="白紙">
    <p:spTree>
      <p:nvGrpSpPr>
        <p:cNvPr id="1" name="Shape 14"/>
        <p:cNvGrpSpPr/>
        <p:nvPr/>
      </p:nvGrpSpPr>
      <p:grpSpPr>
        <a:xfrm>
          <a:off x="0" y="0"/>
          <a:ext cx="0" cy="0"/>
          <a:chOff x="0" y="0"/>
          <a:chExt cx="0" cy="0"/>
        </a:xfrm>
      </p:grpSpPr>
      <p:sp>
        <p:nvSpPr>
          <p:cNvPr id="15" name="Google Shape;15;p4"/>
          <p:cNvSpPr/>
          <p:nvPr/>
        </p:nvSpPr>
        <p:spPr>
          <a:xfrm>
            <a:off x="1616825" y="50"/>
            <a:ext cx="8292000" cy="963000"/>
          </a:xfrm>
          <a:prstGeom prst="rect">
            <a:avLst/>
          </a:prstGeom>
          <a:solidFill>
            <a:srgbClr val="EFEFEF"/>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6" name="Google Shape;16;p4"/>
          <p:cNvSpPr/>
          <p:nvPr/>
        </p:nvSpPr>
        <p:spPr>
          <a:xfrm>
            <a:off x="-2825" y="44"/>
            <a:ext cx="1619700" cy="963000"/>
          </a:xfrm>
          <a:prstGeom prst="rect">
            <a:avLst/>
          </a:prstGeom>
          <a:solidFill>
            <a:srgbClr val="FE9C4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oto Sans JP"/>
              <a:ea typeface="Noto Sans JP"/>
              <a:cs typeface="Noto Sans JP"/>
              <a:sym typeface="Noto Sans JP"/>
            </a:endParaRPr>
          </a:p>
        </p:txBody>
      </p:sp>
      <p:sp>
        <p:nvSpPr>
          <p:cNvPr id="17" name="Google Shape;17;p4"/>
          <p:cNvSpPr/>
          <p:nvPr/>
        </p:nvSpPr>
        <p:spPr>
          <a:xfrm rot="10800000" flipH="1">
            <a:off x="-2375" y="2450"/>
            <a:ext cx="1618800" cy="958200"/>
          </a:xfrm>
          <a:prstGeom prst="rtTriangle">
            <a:avLst/>
          </a:prstGeom>
          <a:solidFill>
            <a:srgbClr val="1971C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Noto Sans JP"/>
              <a:ea typeface="Noto Sans JP"/>
              <a:cs typeface="Noto Sans JP"/>
              <a:sym typeface="Noto Sans JP"/>
            </a:endParaRPr>
          </a:p>
        </p:txBody>
      </p:sp>
      <p:sp>
        <p:nvSpPr>
          <p:cNvPr id="18" name="Google Shape;18;p4"/>
          <p:cNvSpPr txBox="1"/>
          <p:nvPr/>
        </p:nvSpPr>
        <p:spPr>
          <a:xfrm>
            <a:off x="9387460" y="6548990"/>
            <a:ext cx="455100" cy="261600"/>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None/>
            </a:pPr>
            <a:fld id="{00000000-1234-1234-1234-123412341234}" type="slidenum">
              <a:rPr lang="ja-JP" sz="1100">
                <a:solidFill>
                  <a:schemeClr val="bg1">
                    <a:lumMod val="75000"/>
                  </a:schemeClr>
                </a:solidFill>
                <a:latin typeface="Meiryo UI" panose="020B0604030504040204" pitchFamily="34" charset="-128"/>
                <a:ea typeface="Meiryo UI" panose="020B0604030504040204" pitchFamily="34" charset="-128"/>
                <a:cs typeface="M PLUS 1p"/>
                <a:sym typeface="M PLUS 1p"/>
              </a:rPr>
              <a:t>‹#›</a:t>
            </a:fld>
            <a:endParaRPr sz="1100" dirty="0">
              <a:solidFill>
                <a:schemeClr val="bg1">
                  <a:lumMod val="75000"/>
                </a:schemeClr>
              </a:solidFill>
              <a:latin typeface="Meiryo UI" panose="020B0604030504040204" pitchFamily="34" charset="-128"/>
              <a:ea typeface="Meiryo UI" panose="020B0604030504040204" pitchFamily="34" charset="-128"/>
              <a:cs typeface="M PLUS 1p"/>
              <a:sym typeface="M PLUS 1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カスタム レイアウト 1">
  <p:cSld name="CUSTOM">
    <p:spTree>
      <p:nvGrpSpPr>
        <p:cNvPr id="1" name="Shape 19"/>
        <p:cNvGrpSpPr/>
        <p:nvPr/>
      </p:nvGrpSpPr>
      <p:grpSpPr>
        <a:xfrm>
          <a:off x="0" y="0"/>
          <a:ext cx="0" cy="0"/>
          <a:chOff x="0" y="0"/>
          <a:chExt cx="0" cy="0"/>
        </a:xfrm>
      </p:grpSpPr>
      <p:sp>
        <p:nvSpPr>
          <p:cNvPr id="20" name="Google Shape;20;p5"/>
          <p:cNvSpPr/>
          <p:nvPr/>
        </p:nvSpPr>
        <p:spPr>
          <a:xfrm>
            <a:off x="2825" y="50"/>
            <a:ext cx="9906000" cy="963000"/>
          </a:xfrm>
          <a:prstGeom prst="rect">
            <a:avLst/>
          </a:prstGeom>
          <a:solidFill>
            <a:srgbClr val="EFEFEF"/>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 name="Google Shape;18;p4">
            <a:extLst>
              <a:ext uri="{FF2B5EF4-FFF2-40B4-BE49-F238E27FC236}">
                <a16:creationId xmlns:a16="http://schemas.microsoft.com/office/drawing/2014/main" id="{8CCC038A-0716-79D9-152C-29B00217139D}"/>
              </a:ext>
            </a:extLst>
          </p:cNvPr>
          <p:cNvSpPr txBox="1"/>
          <p:nvPr userDrawn="1"/>
        </p:nvSpPr>
        <p:spPr>
          <a:xfrm>
            <a:off x="9387460" y="6548990"/>
            <a:ext cx="455100" cy="261600"/>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None/>
            </a:pPr>
            <a:fld id="{00000000-1234-1234-1234-123412341234}" type="slidenum">
              <a:rPr lang="ja-JP" sz="1100">
                <a:solidFill>
                  <a:schemeClr val="bg1">
                    <a:lumMod val="75000"/>
                  </a:schemeClr>
                </a:solidFill>
                <a:latin typeface="Meiryo UI" panose="020B0604030504040204" pitchFamily="34" charset="-128"/>
                <a:ea typeface="Meiryo UI" panose="020B0604030504040204" pitchFamily="34" charset="-128"/>
                <a:cs typeface="M PLUS 1p"/>
                <a:sym typeface="M PLUS 1p"/>
              </a:rPr>
              <a:t>‹#›</a:t>
            </a:fld>
            <a:endParaRPr sz="1100" dirty="0">
              <a:solidFill>
                <a:schemeClr val="bg1">
                  <a:lumMod val="75000"/>
                </a:schemeClr>
              </a:solidFill>
              <a:latin typeface="Meiryo UI" panose="020B0604030504040204" pitchFamily="34" charset="-128"/>
              <a:ea typeface="Meiryo UI" panose="020B0604030504040204" pitchFamily="34" charset="-128"/>
              <a:cs typeface="M PLUS 1p"/>
              <a:sym typeface="M PLUS 1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メインIndex">
  <p:cSld name="CUSTOM_1">
    <p:spTree>
      <p:nvGrpSpPr>
        <p:cNvPr id="1" name="Shape 21"/>
        <p:cNvGrpSpPr/>
        <p:nvPr/>
      </p:nvGrpSpPr>
      <p:grpSpPr>
        <a:xfrm>
          <a:off x="0" y="0"/>
          <a:ext cx="0" cy="0"/>
          <a:chOff x="0" y="0"/>
          <a:chExt cx="0" cy="0"/>
        </a:xfrm>
      </p:grpSpPr>
      <p:sp>
        <p:nvSpPr>
          <p:cNvPr id="22" name="Google Shape;22;p6"/>
          <p:cNvSpPr/>
          <p:nvPr/>
        </p:nvSpPr>
        <p:spPr>
          <a:xfrm>
            <a:off x="125" y="0"/>
            <a:ext cx="9906000" cy="6858000"/>
          </a:xfrm>
          <a:prstGeom prst="rect">
            <a:avLst/>
          </a:prstGeom>
          <a:solidFill>
            <a:srgbClr val="1971C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eiryo"/>
              <a:ea typeface="Meiryo"/>
              <a:cs typeface="Meiryo"/>
              <a:sym typeface="Meiryo"/>
            </a:endParaRPr>
          </a:p>
        </p:txBody>
      </p:sp>
      <p:sp>
        <p:nvSpPr>
          <p:cNvPr id="23" name="Google Shape;23;p6"/>
          <p:cNvSpPr txBox="1"/>
          <p:nvPr/>
        </p:nvSpPr>
        <p:spPr>
          <a:xfrm>
            <a:off x="9387460" y="6548990"/>
            <a:ext cx="455100" cy="261600"/>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None/>
            </a:pPr>
            <a:fld id="{00000000-1234-1234-1234-123412341234}" type="slidenum">
              <a:rPr lang="ja-JP" sz="1100">
                <a:solidFill>
                  <a:schemeClr val="bg1">
                    <a:lumMod val="75000"/>
                  </a:schemeClr>
                </a:solidFill>
                <a:latin typeface="Meiryo UI" panose="020B0604030504040204" pitchFamily="34" charset="-128"/>
                <a:ea typeface="Meiryo UI" panose="020B0604030504040204" pitchFamily="34" charset="-128"/>
                <a:cs typeface="M PLUS 1p"/>
                <a:sym typeface="M PLUS 1p"/>
              </a:rPr>
              <a:t>‹#›</a:t>
            </a:fld>
            <a:endParaRPr sz="1100" dirty="0">
              <a:solidFill>
                <a:schemeClr val="bg1">
                  <a:lumMod val="75000"/>
                </a:schemeClr>
              </a:solidFill>
              <a:latin typeface="Meiryo UI" panose="020B0604030504040204" pitchFamily="34" charset="-128"/>
              <a:ea typeface="Meiryo UI" panose="020B0604030504040204" pitchFamily="34" charset="-128"/>
              <a:cs typeface="M PLUS 1p"/>
              <a:sym typeface="M PLUS 1p"/>
            </a:endParaRPr>
          </a:p>
        </p:txBody>
      </p:sp>
      <p:sp>
        <p:nvSpPr>
          <p:cNvPr id="24" name="Google Shape;24;p6"/>
          <p:cNvSpPr txBox="1"/>
          <p:nvPr/>
        </p:nvSpPr>
        <p:spPr>
          <a:xfrm>
            <a:off x="8201709" y="6546727"/>
            <a:ext cx="1296300" cy="26157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ja-JP" sz="1100" b="1" i="0" u="none" strike="noStrike" cap="none">
                <a:solidFill>
                  <a:srgbClr val="B0B0B0"/>
                </a:solidFill>
                <a:latin typeface="Meiryo UI" panose="020B0604030504040204" pitchFamily="34" charset="-128"/>
                <a:ea typeface="Meiryo UI" panose="020B0604030504040204" pitchFamily="34" charset="-128"/>
              </a:rPr>
              <a:t>Confidential</a:t>
            </a:r>
            <a:endParaRPr sz="1100" b="1" i="0" u="none" strike="noStrike" cap="none" dirty="0">
              <a:solidFill>
                <a:srgbClr val="B0B0B0"/>
              </a:solidFill>
              <a:latin typeface="Meiryo UI" panose="020B0604030504040204" pitchFamily="34" charset="-128"/>
              <a:ea typeface="Meiryo UI" panose="020B0604030504040204" pitchFamily="34" charset="-128"/>
            </a:endParaRPr>
          </a:p>
        </p:txBody>
      </p:sp>
      <p:sp>
        <p:nvSpPr>
          <p:cNvPr id="25" name="Google Shape;25;p6"/>
          <p:cNvSpPr/>
          <p:nvPr/>
        </p:nvSpPr>
        <p:spPr>
          <a:xfrm rot="5400000">
            <a:off x="0" y="0"/>
            <a:ext cx="6209400" cy="6209400"/>
          </a:xfrm>
          <a:prstGeom prst="rtTriangle">
            <a:avLst/>
          </a:prstGeom>
          <a:solidFill>
            <a:srgbClr val="FE9C4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eiryo"/>
              <a:ea typeface="Meiryo"/>
              <a:cs typeface="Meiryo"/>
              <a:sym typeface="Meiryo"/>
            </a:endParaRPr>
          </a:p>
        </p:txBody>
      </p:sp>
      <p:sp>
        <p:nvSpPr>
          <p:cNvPr id="26" name="Google Shape;26;p6"/>
          <p:cNvSpPr/>
          <p:nvPr/>
        </p:nvSpPr>
        <p:spPr>
          <a:xfrm>
            <a:off x="748400" y="668375"/>
            <a:ext cx="8370000" cy="5483400"/>
          </a:xfrm>
          <a:prstGeom prst="roundRect">
            <a:avLst>
              <a:gd name="adj" fmla="val 1855"/>
            </a:avLst>
          </a:prstGeom>
          <a:solidFill>
            <a:srgbClr val="FFFF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eiryo"/>
              <a:ea typeface="Meiryo"/>
              <a:cs typeface="Meiryo"/>
              <a:sym typeface="Meiryo"/>
            </a:endParaRPr>
          </a:p>
        </p:txBody>
      </p:sp>
      <p:sp>
        <p:nvSpPr>
          <p:cNvPr id="27" name="Google Shape;27;p6"/>
          <p:cNvSpPr/>
          <p:nvPr/>
        </p:nvSpPr>
        <p:spPr>
          <a:xfrm rot="10800000" flipH="1">
            <a:off x="4507650" y="6136275"/>
            <a:ext cx="902700" cy="416400"/>
          </a:xfrm>
          <a:prstGeom prst="rtTriangle">
            <a:avLst/>
          </a:prstGeom>
          <a:solidFill>
            <a:srgbClr val="FFFF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eiryo"/>
              <a:ea typeface="Meiryo"/>
              <a:cs typeface="Meiryo"/>
              <a:sym typeface="Meiryo"/>
            </a:endParaRPr>
          </a:p>
        </p:txBody>
      </p:sp>
      <p:sp>
        <p:nvSpPr>
          <p:cNvPr id="28" name="Google Shape;28;p6"/>
          <p:cNvSpPr txBox="1">
            <a:spLocks noGrp="1"/>
          </p:cNvSpPr>
          <p:nvPr>
            <p:ph type="title"/>
          </p:nvPr>
        </p:nvSpPr>
        <p:spPr>
          <a:xfrm>
            <a:off x="748400" y="3131100"/>
            <a:ext cx="8370000" cy="595800"/>
          </a:xfrm>
          <a:prstGeom prst="rect">
            <a:avLst/>
          </a:prstGeom>
        </p:spPr>
        <p:txBody>
          <a:bodyPr spcFirstLastPara="1" wrap="square" lIns="45700" tIns="45700" rIns="45700" bIns="45700" anchor="ctr" anchorCtr="0">
            <a:normAutofit/>
          </a:bodyPr>
          <a:lstStyle>
            <a:lvl1pPr lvl="0">
              <a:spcBef>
                <a:spcPts val="0"/>
              </a:spcBef>
              <a:spcAft>
                <a:spcPts val="0"/>
              </a:spcAft>
              <a:buClr>
                <a:srgbClr val="1971C3"/>
              </a:buClr>
              <a:buSzPts val="2500"/>
              <a:buNone/>
              <a:defRPr sz="2500" b="1">
                <a:solidFill>
                  <a:srgbClr val="1971C3"/>
                </a:solidFill>
              </a:defRPr>
            </a:lvl1pPr>
            <a:lvl2pPr lvl="1">
              <a:spcBef>
                <a:spcPts val="0"/>
              </a:spcBef>
              <a:spcAft>
                <a:spcPts val="0"/>
              </a:spcAft>
              <a:buClr>
                <a:srgbClr val="1971C3"/>
              </a:buClr>
              <a:buSzPts val="2500"/>
              <a:buNone/>
              <a:defRPr sz="2500" b="1">
                <a:solidFill>
                  <a:srgbClr val="1971C3"/>
                </a:solidFill>
              </a:defRPr>
            </a:lvl2pPr>
            <a:lvl3pPr lvl="2">
              <a:spcBef>
                <a:spcPts val="0"/>
              </a:spcBef>
              <a:spcAft>
                <a:spcPts val="0"/>
              </a:spcAft>
              <a:buClr>
                <a:srgbClr val="1971C3"/>
              </a:buClr>
              <a:buSzPts val="2500"/>
              <a:buNone/>
              <a:defRPr sz="2500" b="1">
                <a:solidFill>
                  <a:srgbClr val="1971C3"/>
                </a:solidFill>
              </a:defRPr>
            </a:lvl3pPr>
            <a:lvl4pPr lvl="3">
              <a:spcBef>
                <a:spcPts val="0"/>
              </a:spcBef>
              <a:spcAft>
                <a:spcPts val="0"/>
              </a:spcAft>
              <a:buClr>
                <a:srgbClr val="1971C3"/>
              </a:buClr>
              <a:buSzPts val="2500"/>
              <a:buNone/>
              <a:defRPr sz="2500" b="1">
                <a:solidFill>
                  <a:srgbClr val="1971C3"/>
                </a:solidFill>
              </a:defRPr>
            </a:lvl4pPr>
            <a:lvl5pPr lvl="4">
              <a:spcBef>
                <a:spcPts val="0"/>
              </a:spcBef>
              <a:spcAft>
                <a:spcPts val="0"/>
              </a:spcAft>
              <a:buClr>
                <a:srgbClr val="1971C3"/>
              </a:buClr>
              <a:buSzPts val="2500"/>
              <a:buNone/>
              <a:defRPr sz="2500" b="1">
                <a:solidFill>
                  <a:srgbClr val="1971C3"/>
                </a:solidFill>
              </a:defRPr>
            </a:lvl5pPr>
            <a:lvl6pPr lvl="5">
              <a:spcBef>
                <a:spcPts val="0"/>
              </a:spcBef>
              <a:spcAft>
                <a:spcPts val="0"/>
              </a:spcAft>
              <a:buClr>
                <a:srgbClr val="1971C3"/>
              </a:buClr>
              <a:buSzPts val="2500"/>
              <a:buNone/>
              <a:defRPr sz="2500" b="1">
                <a:solidFill>
                  <a:srgbClr val="1971C3"/>
                </a:solidFill>
              </a:defRPr>
            </a:lvl6pPr>
            <a:lvl7pPr lvl="6">
              <a:spcBef>
                <a:spcPts val="0"/>
              </a:spcBef>
              <a:spcAft>
                <a:spcPts val="0"/>
              </a:spcAft>
              <a:buClr>
                <a:srgbClr val="1971C3"/>
              </a:buClr>
              <a:buSzPts val="2500"/>
              <a:buNone/>
              <a:defRPr sz="2500" b="1">
                <a:solidFill>
                  <a:srgbClr val="1971C3"/>
                </a:solidFill>
              </a:defRPr>
            </a:lvl7pPr>
            <a:lvl8pPr lvl="7">
              <a:spcBef>
                <a:spcPts val="0"/>
              </a:spcBef>
              <a:spcAft>
                <a:spcPts val="0"/>
              </a:spcAft>
              <a:buClr>
                <a:srgbClr val="1971C3"/>
              </a:buClr>
              <a:buSzPts val="2500"/>
              <a:buNone/>
              <a:defRPr sz="2500" b="1">
                <a:solidFill>
                  <a:srgbClr val="1971C3"/>
                </a:solidFill>
              </a:defRPr>
            </a:lvl8pPr>
            <a:lvl9pPr lvl="8">
              <a:spcBef>
                <a:spcPts val="0"/>
              </a:spcBef>
              <a:spcAft>
                <a:spcPts val="0"/>
              </a:spcAft>
              <a:buClr>
                <a:srgbClr val="1971C3"/>
              </a:buClr>
              <a:buSzPts val="2500"/>
              <a:buNone/>
              <a:defRPr sz="2500" b="1">
                <a:solidFill>
                  <a:srgbClr val="1971C3"/>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メインIndex 1">
  <p:cSld name="CUSTOM_1_1">
    <p:spTree>
      <p:nvGrpSpPr>
        <p:cNvPr id="1" name="Shape 29"/>
        <p:cNvGrpSpPr/>
        <p:nvPr/>
      </p:nvGrpSpPr>
      <p:grpSpPr>
        <a:xfrm>
          <a:off x="0" y="0"/>
          <a:ext cx="0" cy="0"/>
          <a:chOff x="0" y="0"/>
          <a:chExt cx="0" cy="0"/>
        </a:xfrm>
      </p:grpSpPr>
      <p:sp>
        <p:nvSpPr>
          <p:cNvPr id="30" name="Google Shape;30;p7"/>
          <p:cNvSpPr/>
          <p:nvPr/>
        </p:nvSpPr>
        <p:spPr>
          <a:xfrm>
            <a:off x="0" y="0"/>
            <a:ext cx="9906000" cy="6858000"/>
          </a:xfrm>
          <a:prstGeom prst="rect">
            <a:avLst/>
          </a:prstGeom>
          <a:solidFill>
            <a:srgbClr val="1971C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eiryo"/>
              <a:ea typeface="Meiryo"/>
              <a:cs typeface="Meiryo"/>
              <a:sym typeface="Meiryo"/>
            </a:endParaRPr>
          </a:p>
        </p:txBody>
      </p:sp>
      <p:sp>
        <p:nvSpPr>
          <p:cNvPr id="31" name="Google Shape;31;p7"/>
          <p:cNvSpPr/>
          <p:nvPr/>
        </p:nvSpPr>
        <p:spPr>
          <a:xfrm>
            <a:off x="305850" y="271200"/>
            <a:ext cx="9294300" cy="6315600"/>
          </a:xfrm>
          <a:prstGeom prst="roundRect">
            <a:avLst>
              <a:gd name="adj" fmla="val 1855"/>
            </a:avLst>
          </a:prstGeom>
          <a:solidFill>
            <a:srgbClr val="FFFF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eiryo"/>
              <a:ea typeface="Meiryo"/>
              <a:cs typeface="Meiryo"/>
              <a:sym typeface="Meiryo"/>
            </a:endParaRPr>
          </a:p>
        </p:txBody>
      </p:sp>
      <p:sp>
        <p:nvSpPr>
          <p:cNvPr id="32" name="Google Shape;32;p7"/>
          <p:cNvSpPr txBox="1">
            <a:spLocks noGrp="1"/>
          </p:cNvSpPr>
          <p:nvPr>
            <p:ph type="title"/>
          </p:nvPr>
        </p:nvSpPr>
        <p:spPr>
          <a:xfrm>
            <a:off x="3598150" y="3074100"/>
            <a:ext cx="5680800" cy="1034400"/>
          </a:xfrm>
          <a:prstGeom prst="rect">
            <a:avLst/>
          </a:prstGeom>
          <a:ln>
            <a:noFill/>
          </a:ln>
        </p:spPr>
        <p:txBody>
          <a:bodyPr spcFirstLastPara="1" wrap="square" lIns="45700" tIns="45700" rIns="45700" bIns="45700" anchor="ctr" anchorCtr="0">
            <a:normAutofit/>
          </a:bodyPr>
          <a:lstStyle>
            <a:lvl1pPr lvl="0" algn="l">
              <a:spcBef>
                <a:spcPts val="0"/>
              </a:spcBef>
              <a:spcAft>
                <a:spcPts val="0"/>
              </a:spcAft>
              <a:buClr>
                <a:srgbClr val="1971C3"/>
              </a:buClr>
              <a:buSzPts val="2400"/>
              <a:buNone/>
              <a:defRPr sz="2400" b="1">
                <a:solidFill>
                  <a:srgbClr val="1971C3"/>
                </a:solidFill>
              </a:defRPr>
            </a:lvl1pPr>
            <a:lvl2pPr lvl="1">
              <a:spcBef>
                <a:spcPts val="0"/>
              </a:spcBef>
              <a:spcAft>
                <a:spcPts val="0"/>
              </a:spcAft>
              <a:buClr>
                <a:srgbClr val="1971C3"/>
              </a:buClr>
              <a:buSzPts val="2400"/>
              <a:buNone/>
              <a:defRPr sz="2400">
                <a:solidFill>
                  <a:srgbClr val="1971C3"/>
                </a:solidFill>
              </a:defRPr>
            </a:lvl2pPr>
            <a:lvl3pPr lvl="2">
              <a:spcBef>
                <a:spcPts val="0"/>
              </a:spcBef>
              <a:spcAft>
                <a:spcPts val="0"/>
              </a:spcAft>
              <a:buClr>
                <a:srgbClr val="1971C3"/>
              </a:buClr>
              <a:buSzPts val="2400"/>
              <a:buNone/>
              <a:defRPr sz="2400">
                <a:solidFill>
                  <a:srgbClr val="1971C3"/>
                </a:solidFill>
              </a:defRPr>
            </a:lvl3pPr>
            <a:lvl4pPr lvl="3">
              <a:spcBef>
                <a:spcPts val="0"/>
              </a:spcBef>
              <a:spcAft>
                <a:spcPts val="0"/>
              </a:spcAft>
              <a:buClr>
                <a:srgbClr val="1971C3"/>
              </a:buClr>
              <a:buSzPts val="2400"/>
              <a:buNone/>
              <a:defRPr sz="2400">
                <a:solidFill>
                  <a:srgbClr val="1971C3"/>
                </a:solidFill>
              </a:defRPr>
            </a:lvl4pPr>
            <a:lvl5pPr lvl="4">
              <a:spcBef>
                <a:spcPts val="0"/>
              </a:spcBef>
              <a:spcAft>
                <a:spcPts val="0"/>
              </a:spcAft>
              <a:buClr>
                <a:srgbClr val="1971C3"/>
              </a:buClr>
              <a:buSzPts val="2400"/>
              <a:buNone/>
              <a:defRPr sz="2400">
                <a:solidFill>
                  <a:srgbClr val="1971C3"/>
                </a:solidFill>
              </a:defRPr>
            </a:lvl5pPr>
            <a:lvl6pPr lvl="5">
              <a:spcBef>
                <a:spcPts val="0"/>
              </a:spcBef>
              <a:spcAft>
                <a:spcPts val="0"/>
              </a:spcAft>
              <a:buClr>
                <a:srgbClr val="1971C3"/>
              </a:buClr>
              <a:buSzPts val="2400"/>
              <a:buNone/>
              <a:defRPr sz="2400">
                <a:solidFill>
                  <a:srgbClr val="1971C3"/>
                </a:solidFill>
              </a:defRPr>
            </a:lvl6pPr>
            <a:lvl7pPr lvl="6">
              <a:spcBef>
                <a:spcPts val="0"/>
              </a:spcBef>
              <a:spcAft>
                <a:spcPts val="0"/>
              </a:spcAft>
              <a:buClr>
                <a:srgbClr val="1971C3"/>
              </a:buClr>
              <a:buSzPts val="2400"/>
              <a:buNone/>
              <a:defRPr sz="2400">
                <a:solidFill>
                  <a:srgbClr val="1971C3"/>
                </a:solidFill>
              </a:defRPr>
            </a:lvl7pPr>
            <a:lvl8pPr lvl="7">
              <a:spcBef>
                <a:spcPts val="0"/>
              </a:spcBef>
              <a:spcAft>
                <a:spcPts val="0"/>
              </a:spcAft>
              <a:buClr>
                <a:srgbClr val="1971C3"/>
              </a:buClr>
              <a:buSzPts val="2400"/>
              <a:buNone/>
              <a:defRPr sz="2400">
                <a:solidFill>
                  <a:srgbClr val="1971C3"/>
                </a:solidFill>
              </a:defRPr>
            </a:lvl8pPr>
            <a:lvl9pPr lvl="8">
              <a:spcBef>
                <a:spcPts val="0"/>
              </a:spcBef>
              <a:spcAft>
                <a:spcPts val="0"/>
              </a:spcAft>
              <a:buClr>
                <a:srgbClr val="1971C3"/>
              </a:buClr>
              <a:buSzPts val="2400"/>
              <a:buNone/>
              <a:defRPr sz="2400">
                <a:solidFill>
                  <a:srgbClr val="1971C3"/>
                </a:solidFill>
              </a:defRPr>
            </a:lvl9pPr>
          </a:lstStyle>
          <a:p>
            <a:endParaRPr/>
          </a:p>
        </p:txBody>
      </p:sp>
      <p:sp>
        <p:nvSpPr>
          <p:cNvPr id="33" name="Google Shape;33;p7"/>
          <p:cNvSpPr txBox="1"/>
          <p:nvPr/>
        </p:nvSpPr>
        <p:spPr>
          <a:xfrm>
            <a:off x="9387460" y="6548990"/>
            <a:ext cx="455100" cy="261600"/>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None/>
            </a:pPr>
            <a:fld id="{00000000-1234-1234-1234-123412341234}" type="slidenum">
              <a:rPr lang="ja-JP" sz="1100">
                <a:solidFill>
                  <a:schemeClr val="bg1">
                    <a:lumMod val="75000"/>
                  </a:schemeClr>
                </a:solidFill>
                <a:latin typeface="M PLUS 1p"/>
                <a:ea typeface="M PLUS 1p"/>
                <a:cs typeface="M PLUS 1p"/>
                <a:sym typeface="M PLUS 1p"/>
              </a:rPr>
              <a:t>‹#›</a:t>
            </a:fld>
            <a:endParaRPr sz="1100">
              <a:solidFill>
                <a:schemeClr val="bg1">
                  <a:lumMod val="75000"/>
                </a:schemeClr>
              </a:solidFill>
              <a:latin typeface="M PLUS 1p"/>
              <a:ea typeface="M PLUS 1p"/>
              <a:cs typeface="M PLUS 1p"/>
              <a:sym typeface="M PLUS 1p"/>
            </a:endParaRPr>
          </a:p>
        </p:txBody>
      </p:sp>
      <p:cxnSp>
        <p:nvCxnSpPr>
          <p:cNvPr id="34" name="Google Shape;34;p7"/>
          <p:cNvCxnSpPr/>
          <p:nvPr/>
        </p:nvCxnSpPr>
        <p:spPr>
          <a:xfrm>
            <a:off x="3254713" y="2294825"/>
            <a:ext cx="0" cy="2489700"/>
          </a:xfrm>
          <a:prstGeom prst="straightConnector1">
            <a:avLst/>
          </a:prstGeom>
          <a:noFill/>
          <a:ln w="9525" cap="flat" cmpd="sng">
            <a:solidFill>
              <a:schemeClr val="dk2"/>
            </a:solidFill>
            <a:prstDash val="solid"/>
            <a:round/>
            <a:headEnd type="none" w="med" len="med"/>
            <a:tailEnd type="none" w="med" len="med"/>
          </a:ln>
        </p:spPr>
      </p:cxnSp>
      <p:sp>
        <p:nvSpPr>
          <p:cNvPr id="35" name="Google Shape;35;p7"/>
          <p:cNvSpPr/>
          <p:nvPr/>
        </p:nvSpPr>
        <p:spPr>
          <a:xfrm>
            <a:off x="3653375" y="2749500"/>
            <a:ext cx="1061400" cy="261600"/>
          </a:xfrm>
          <a:prstGeom prst="roundRect">
            <a:avLst>
              <a:gd name="adj" fmla="val 50000"/>
            </a:avLst>
          </a:prstGeom>
          <a:solidFill>
            <a:srgbClr val="1971C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sz="975" b="1">
                <a:solidFill>
                  <a:schemeClr val="lt1"/>
                </a:solidFill>
                <a:latin typeface="Noto Sans JP"/>
                <a:ea typeface="Noto Sans JP"/>
                <a:cs typeface="Noto Sans JP"/>
                <a:sym typeface="Noto Sans JP"/>
              </a:rPr>
              <a:t>»  SUB TOPIC</a:t>
            </a:r>
            <a:endParaRPr>
              <a:solidFill>
                <a:schemeClr val="lt1"/>
              </a:solidFill>
              <a:latin typeface="Noto Sans JP"/>
              <a:ea typeface="Noto Sans JP"/>
              <a:cs typeface="Noto Sans JP"/>
              <a:sym typeface="Noto Sans JP"/>
            </a:endParaRPr>
          </a:p>
        </p:txBody>
      </p:sp>
      <p:sp>
        <p:nvSpPr>
          <p:cNvPr id="36" name="Google Shape;36;p7"/>
          <p:cNvSpPr/>
          <p:nvPr/>
        </p:nvSpPr>
        <p:spPr>
          <a:xfrm>
            <a:off x="618475" y="2749500"/>
            <a:ext cx="2062200" cy="1359000"/>
          </a:xfrm>
          <a:prstGeom prst="roundRect">
            <a:avLst>
              <a:gd name="adj" fmla="val 8982"/>
            </a:avLst>
          </a:prstGeom>
          <a:solidFill>
            <a:srgbClr val="FE9C4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Noto Sans JP"/>
              <a:ea typeface="Noto Sans JP"/>
              <a:cs typeface="Noto Sans JP"/>
              <a:sym typeface="Noto Sans JP"/>
            </a:endParaRPr>
          </a:p>
        </p:txBody>
      </p:sp>
      <p:sp>
        <p:nvSpPr>
          <p:cNvPr id="37" name="Google Shape;37;p7"/>
          <p:cNvSpPr/>
          <p:nvPr/>
        </p:nvSpPr>
        <p:spPr>
          <a:xfrm>
            <a:off x="672025" y="2749500"/>
            <a:ext cx="2306400" cy="1359000"/>
          </a:xfrm>
          <a:prstGeom prst="roundRect">
            <a:avLst>
              <a:gd name="adj" fmla="val 8982"/>
            </a:avLst>
          </a:prstGeom>
          <a:solidFill>
            <a:srgbClr val="F3F3F3"/>
          </a:solidFill>
          <a:ln w="9525" cap="flat"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Noto Sans JP"/>
              <a:ea typeface="Noto Sans JP"/>
              <a:cs typeface="Noto Sans JP"/>
              <a:sym typeface="Noto Sans JP"/>
            </a:endParaRPr>
          </a:p>
        </p:txBody>
      </p:sp>
      <p:sp>
        <p:nvSpPr>
          <p:cNvPr id="38" name="Google Shape;38;p7"/>
          <p:cNvSpPr txBox="1">
            <a:spLocks noGrp="1"/>
          </p:cNvSpPr>
          <p:nvPr>
            <p:ph type="title" idx="2"/>
          </p:nvPr>
        </p:nvSpPr>
        <p:spPr>
          <a:xfrm>
            <a:off x="794200" y="2792250"/>
            <a:ext cx="2132400" cy="1273500"/>
          </a:xfrm>
          <a:prstGeom prst="rect">
            <a:avLst/>
          </a:prstGeom>
        </p:spPr>
        <p:txBody>
          <a:bodyPr spcFirstLastPara="1" wrap="square" lIns="45700" tIns="45700" rIns="45700" bIns="45700" anchor="ctr" anchorCtr="0">
            <a:normAutofit/>
          </a:bodyPr>
          <a:lstStyle>
            <a:lvl1pPr lvl="0" algn="l">
              <a:spcBef>
                <a:spcPts val="0"/>
              </a:spcBef>
              <a:spcAft>
                <a:spcPts val="0"/>
              </a:spcAft>
              <a:buClr>
                <a:srgbClr val="434343"/>
              </a:buClr>
              <a:buSzPts val="1400"/>
              <a:buNone/>
              <a:defRPr sz="1400" b="1">
                <a:solidFill>
                  <a:srgbClr val="434343"/>
                </a:solidFill>
              </a:defRPr>
            </a:lvl1pPr>
            <a:lvl2pPr lvl="1" algn="l">
              <a:spcBef>
                <a:spcPts val="0"/>
              </a:spcBef>
              <a:spcAft>
                <a:spcPts val="0"/>
              </a:spcAft>
              <a:buClr>
                <a:srgbClr val="434343"/>
              </a:buClr>
              <a:buSzPts val="1400"/>
              <a:buNone/>
              <a:defRPr sz="1400" b="1">
                <a:solidFill>
                  <a:srgbClr val="434343"/>
                </a:solidFill>
              </a:defRPr>
            </a:lvl2pPr>
            <a:lvl3pPr lvl="2" algn="l">
              <a:spcBef>
                <a:spcPts val="0"/>
              </a:spcBef>
              <a:spcAft>
                <a:spcPts val="0"/>
              </a:spcAft>
              <a:buClr>
                <a:srgbClr val="434343"/>
              </a:buClr>
              <a:buSzPts val="1400"/>
              <a:buNone/>
              <a:defRPr sz="1400" b="1">
                <a:solidFill>
                  <a:srgbClr val="434343"/>
                </a:solidFill>
              </a:defRPr>
            </a:lvl3pPr>
            <a:lvl4pPr lvl="3" algn="l">
              <a:spcBef>
                <a:spcPts val="0"/>
              </a:spcBef>
              <a:spcAft>
                <a:spcPts val="0"/>
              </a:spcAft>
              <a:buClr>
                <a:srgbClr val="434343"/>
              </a:buClr>
              <a:buSzPts val="1400"/>
              <a:buNone/>
              <a:defRPr sz="1400" b="1">
                <a:solidFill>
                  <a:srgbClr val="434343"/>
                </a:solidFill>
              </a:defRPr>
            </a:lvl4pPr>
            <a:lvl5pPr lvl="4" algn="l">
              <a:spcBef>
                <a:spcPts val="0"/>
              </a:spcBef>
              <a:spcAft>
                <a:spcPts val="0"/>
              </a:spcAft>
              <a:buClr>
                <a:srgbClr val="434343"/>
              </a:buClr>
              <a:buSzPts val="1400"/>
              <a:buNone/>
              <a:defRPr sz="1400" b="1">
                <a:solidFill>
                  <a:srgbClr val="434343"/>
                </a:solidFill>
              </a:defRPr>
            </a:lvl5pPr>
            <a:lvl6pPr lvl="5" algn="l">
              <a:spcBef>
                <a:spcPts val="0"/>
              </a:spcBef>
              <a:spcAft>
                <a:spcPts val="0"/>
              </a:spcAft>
              <a:buClr>
                <a:srgbClr val="434343"/>
              </a:buClr>
              <a:buSzPts val="1400"/>
              <a:buNone/>
              <a:defRPr sz="1400" b="1">
                <a:solidFill>
                  <a:srgbClr val="434343"/>
                </a:solidFill>
              </a:defRPr>
            </a:lvl6pPr>
            <a:lvl7pPr lvl="6" algn="l">
              <a:spcBef>
                <a:spcPts val="0"/>
              </a:spcBef>
              <a:spcAft>
                <a:spcPts val="0"/>
              </a:spcAft>
              <a:buClr>
                <a:srgbClr val="434343"/>
              </a:buClr>
              <a:buSzPts val="1400"/>
              <a:buNone/>
              <a:defRPr sz="1400" b="1">
                <a:solidFill>
                  <a:srgbClr val="434343"/>
                </a:solidFill>
              </a:defRPr>
            </a:lvl7pPr>
            <a:lvl8pPr lvl="7" algn="l">
              <a:spcBef>
                <a:spcPts val="0"/>
              </a:spcBef>
              <a:spcAft>
                <a:spcPts val="0"/>
              </a:spcAft>
              <a:buClr>
                <a:srgbClr val="434343"/>
              </a:buClr>
              <a:buSzPts val="1400"/>
              <a:buNone/>
              <a:defRPr sz="1400" b="1">
                <a:solidFill>
                  <a:srgbClr val="434343"/>
                </a:solidFill>
              </a:defRPr>
            </a:lvl8pPr>
            <a:lvl9pPr lvl="8" algn="l">
              <a:spcBef>
                <a:spcPts val="0"/>
              </a:spcBef>
              <a:spcAft>
                <a:spcPts val="0"/>
              </a:spcAft>
              <a:buClr>
                <a:srgbClr val="434343"/>
              </a:buClr>
              <a:buSzPts val="1400"/>
              <a:buNone/>
              <a:defRPr sz="1400" b="1">
                <a:solidFill>
                  <a:srgbClr val="434343"/>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メインIndex 1 1">
  <p:cSld name="CUSTOM_1_1_1">
    <p:spTree>
      <p:nvGrpSpPr>
        <p:cNvPr id="1" name="Shape 39"/>
        <p:cNvGrpSpPr/>
        <p:nvPr/>
      </p:nvGrpSpPr>
      <p:grpSpPr>
        <a:xfrm>
          <a:off x="0" y="0"/>
          <a:ext cx="0" cy="0"/>
          <a:chOff x="0" y="0"/>
          <a:chExt cx="0" cy="0"/>
        </a:xfrm>
      </p:grpSpPr>
      <p:sp>
        <p:nvSpPr>
          <p:cNvPr id="40" name="Google Shape;40;p8"/>
          <p:cNvSpPr/>
          <p:nvPr/>
        </p:nvSpPr>
        <p:spPr>
          <a:xfrm>
            <a:off x="0" y="0"/>
            <a:ext cx="9906000" cy="6858000"/>
          </a:xfrm>
          <a:prstGeom prst="rect">
            <a:avLst/>
          </a:prstGeom>
          <a:solidFill>
            <a:srgbClr val="1971C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eiryo"/>
              <a:ea typeface="Meiryo"/>
              <a:cs typeface="Meiryo"/>
              <a:sym typeface="Meiryo"/>
            </a:endParaRPr>
          </a:p>
        </p:txBody>
      </p:sp>
      <p:sp>
        <p:nvSpPr>
          <p:cNvPr id="41" name="Google Shape;41;p8"/>
          <p:cNvSpPr/>
          <p:nvPr/>
        </p:nvSpPr>
        <p:spPr>
          <a:xfrm>
            <a:off x="305850" y="271200"/>
            <a:ext cx="9294300" cy="6315600"/>
          </a:xfrm>
          <a:prstGeom prst="roundRect">
            <a:avLst>
              <a:gd name="adj" fmla="val 1855"/>
            </a:avLst>
          </a:prstGeom>
          <a:solidFill>
            <a:srgbClr val="FFFF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eiryo"/>
              <a:ea typeface="Meiryo"/>
              <a:cs typeface="Meiryo"/>
              <a:sym typeface="Meiryo"/>
            </a:endParaRPr>
          </a:p>
        </p:txBody>
      </p:sp>
      <p:sp>
        <p:nvSpPr>
          <p:cNvPr id="42" name="Google Shape;42;p8"/>
          <p:cNvSpPr txBox="1"/>
          <p:nvPr/>
        </p:nvSpPr>
        <p:spPr>
          <a:xfrm>
            <a:off x="9387460" y="6548990"/>
            <a:ext cx="455100" cy="261600"/>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None/>
            </a:pPr>
            <a:fld id="{00000000-1234-1234-1234-123412341234}" type="slidenum">
              <a:rPr lang="ja-JP" sz="1100">
                <a:solidFill>
                  <a:schemeClr val="bg1">
                    <a:lumMod val="75000"/>
                  </a:schemeClr>
                </a:solidFill>
                <a:latin typeface="M PLUS 1p"/>
                <a:ea typeface="M PLUS 1p"/>
                <a:cs typeface="M PLUS 1p"/>
                <a:sym typeface="M PLUS 1p"/>
              </a:rPr>
              <a:t>‹#›</a:t>
            </a:fld>
            <a:endParaRPr sz="1100" dirty="0">
              <a:solidFill>
                <a:schemeClr val="bg1">
                  <a:lumMod val="75000"/>
                </a:schemeClr>
              </a:solidFill>
              <a:latin typeface="M PLUS 1p"/>
              <a:ea typeface="M PLUS 1p"/>
              <a:cs typeface="M PLUS 1p"/>
              <a:sym typeface="M PLUS 1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メインIndex 1 2">
  <p:cSld name="CUSTOM_1_1_2">
    <p:spTree>
      <p:nvGrpSpPr>
        <p:cNvPr id="1" name="Shape 43"/>
        <p:cNvGrpSpPr/>
        <p:nvPr/>
      </p:nvGrpSpPr>
      <p:grpSpPr>
        <a:xfrm>
          <a:off x="0" y="0"/>
          <a:ext cx="0" cy="0"/>
          <a:chOff x="0" y="0"/>
          <a:chExt cx="0" cy="0"/>
        </a:xfrm>
      </p:grpSpPr>
      <p:sp>
        <p:nvSpPr>
          <p:cNvPr id="44" name="Google Shape;44;p9"/>
          <p:cNvSpPr/>
          <p:nvPr/>
        </p:nvSpPr>
        <p:spPr>
          <a:xfrm>
            <a:off x="0" y="0"/>
            <a:ext cx="9906000" cy="6858000"/>
          </a:xfrm>
          <a:prstGeom prst="rect">
            <a:avLst/>
          </a:prstGeom>
          <a:solidFill>
            <a:srgbClr val="1971C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eiryo"/>
              <a:ea typeface="Meiryo"/>
              <a:cs typeface="Meiryo"/>
              <a:sym typeface="Meiryo"/>
            </a:endParaRPr>
          </a:p>
        </p:txBody>
      </p:sp>
      <p:sp>
        <p:nvSpPr>
          <p:cNvPr id="45" name="Google Shape;45;p9"/>
          <p:cNvSpPr/>
          <p:nvPr/>
        </p:nvSpPr>
        <p:spPr>
          <a:xfrm>
            <a:off x="305850" y="271200"/>
            <a:ext cx="9294300" cy="6315600"/>
          </a:xfrm>
          <a:prstGeom prst="roundRect">
            <a:avLst>
              <a:gd name="adj" fmla="val 1855"/>
            </a:avLst>
          </a:prstGeom>
          <a:solidFill>
            <a:srgbClr val="FFFFF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eiryo"/>
              <a:ea typeface="Meiryo"/>
              <a:cs typeface="Meiryo"/>
              <a:sym typeface="Meiryo"/>
            </a:endParaRPr>
          </a:p>
        </p:txBody>
      </p:sp>
      <p:sp>
        <p:nvSpPr>
          <p:cNvPr id="46" name="Google Shape;46;p9"/>
          <p:cNvSpPr txBox="1"/>
          <p:nvPr/>
        </p:nvSpPr>
        <p:spPr>
          <a:xfrm>
            <a:off x="9387460" y="6548990"/>
            <a:ext cx="455100" cy="261600"/>
          </a:xfrm>
          <a:prstGeom prst="rect">
            <a:avLst/>
          </a:prstGeom>
          <a:noFill/>
          <a:ln>
            <a:noFill/>
          </a:ln>
        </p:spPr>
        <p:txBody>
          <a:bodyPr spcFirstLastPara="1" wrap="square" lIns="91425" tIns="45700" rIns="91425" bIns="45700" anchor="ctr" anchorCtr="0">
            <a:spAutoFit/>
          </a:bodyPr>
          <a:lstStyle/>
          <a:p>
            <a:pPr marL="0" lvl="0" indent="0" algn="r" rtl="0">
              <a:spcBef>
                <a:spcPts val="0"/>
              </a:spcBef>
              <a:spcAft>
                <a:spcPts val="0"/>
              </a:spcAft>
              <a:buNone/>
            </a:pPr>
            <a:fld id="{00000000-1234-1234-1234-123412341234}" type="slidenum">
              <a:rPr lang="ja-JP" sz="1100">
                <a:solidFill>
                  <a:schemeClr val="lt1"/>
                </a:solidFill>
                <a:latin typeface="M PLUS 1p"/>
                <a:ea typeface="M PLUS 1p"/>
                <a:cs typeface="M PLUS 1p"/>
                <a:sym typeface="M PLUS 1p"/>
              </a:rPr>
              <a:t>‹#›</a:t>
            </a:fld>
            <a:endParaRPr sz="1100">
              <a:solidFill>
                <a:schemeClr val="lt1"/>
              </a:solidFill>
              <a:latin typeface="M PLUS 1p"/>
              <a:ea typeface="M PLUS 1p"/>
              <a:cs typeface="M PLUS 1p"/>
              <a:sym typeface="M PLUS 1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95300" y="92074"/>
            <a:ext cx="8915400" cy="1508100"/>
          </a:xfrm>
          <a:prstGeom prst="rect">
            <a:avLst/>
          </a:prstGeom>
          <a:noFill/>
          <a:ln>
            <a:noFill/>
          </a:ln>
        </p:spPr>
        <p:txBody>
          <a:bodyPr spcFirstLastPara="1" wrap="square" lIns="45700" tIns="45700" rIns="45700" bIns="45700" anchor="ctr" anchorCtr="0">
            <a:normAutofit/>
          </a:bodyPr>
          <a:lstStyle>
            <a:lvl1pPr marR="0" lvl="0" algn="ctr">
              <a:lnSpc>
                <a:spcPct val="100000"/>
              </a:lnSpc>
              <a:spcBef>
                <a:spcPts val="0"/>
              </a:spcBef>
              <a:spcAft>
                <a:spcPts val="0"/>
              </a:spcAft>
              <a:buClr>
                <a:srgbClr val="000000"/>
              </a:buClr>
              <a:buSzPts val="3200"/>
              <a:buFont typeface="Noto Sans JP"/>
              <a:buNone/>
              <a:defRPr sz="3200" i="0" u="none" strike="noStrike" cap="none">
                <a:solidFill>
                  <a:srgbClr val="000000"/>
                </a:solidFill>
                <a:latin typeface="Noto Sans JP"/>
                <a:ea typeface="Noto Sans JP"/>
                <a:cs typeface="Noto Sans JP"/>
                <a:sym typeface="Noto Sans JP"/>
              </a:defRPr>
            </a:lvl1pPr>
            <a:lvl2pPr marR="0" lvl="1" algn="ctr">
              <a:lnSpc>
                <a:spcPct val="100000"/>
              </a:lnSpc>
              <a:spcBef>
                <a:spcPts val="0"/>
              </a:spcBef>
              <a:spcAft>
                <a:spcPts val="0"/>
              </a:spcAft>
              <a:buClr>
                <a:srgbClr val="000000"/>
              </a:buClr>
              <a:buSzPts val="3200"/>
              <a:buFont typeface="Noto Sans JP"/>
              <a:buNone/>
              <a:defRPr sz="3200" i="0" u="none" strike="noStrike" cap="none">
                <a:solidFill>
                  <a:srgbClr val="000000"/>
                </a:solidFill>
                <a:latin typeface="Noto Sans JP"/>
                <a:ea typeface="Noto Sans JP"/>
                <a:cs typeface="Noto Sans JP"/>
                <a:sym typeface="Noto Sans JP"/>
              </a:defRPr>
            </a:lvl2pPr>
            <a:lvl3pPr marR="0" lvl="2" algn="ctr">
              <a:lnSpc>
                <a:spcPct val="100000"/>
              </a:lnSpc>
              <a:spcBef>
                <a:spcPts val="0"/>
              </a:spcBef>
              <a:spcAft>
                <a:spcPts val="0"/>
              </a:spcAft>
              <a:buClr>
                <a:srgbClr val="000000"/>
              </a:buClr>
              <a:buSzPts val="3200"/>
              <a:buFont typeface="Noto Sans JP"/>
              <a:buNone/>
              <a:defRPr sz="3200" i="0" u="none" strike="noStrike" cap="none">
                <a:solidFill>
                  <a:srgbClr val="000000"/>
                </a:solidFill>
                <a:latin typeface="Noto Sans JP"/>
                <a:ea typeface="Noto Sans JP"/>
                <a:cs typeface="Noto Sans JP"/>
                <a:sym typeface="Noto Sans JP"/>
              </a:defRPr>
            </a:lvl3pPr>
            <a:lvl4pPr marR="0" lvl="3" algn="ctr">
              <a:lnSpc>
                <a:spcPct val="100000"/>
              </a:lnSpc>
              <a:spcBef>
                <a:spcPts val="0"/>
              </a:spcBef>
              <a:spcAft>
                <a:spcPts val="0"/>
              </a:spcAft>
              <a:buClr>
                <a:srgbClr val="000000"/>
              </a:buClr>
              <a:buSzPts val="3200"/>
              <a:buFont typeface="Noto Sans JP"/>
              <a:buNone/>
              <a:defRPr sz="3200" i="0" u="none" strike="noStrike" cap="none">
                <a:solidFill>
                  <a:srgbClr val="000000"/>
                </a:solidFill>
                <a:latin typeface="Noto Sans JP"/>
                <a:ea typeface="Noto Sans JP"/>
                <a:cs typeface="Noto Sans JP"/>
                <a:sym typeface="Noto Sans JP"/>
              </a:defRPr>
            </a:lvl4pPr>
            <a:lvl5pPr marR="0" lvl="4" algn="ctr">
              <a:lnSpc>
                <a:spcPct val="100000"/>
              </a:lnSpc>
              <a:spcBef>
                <a:spcPts val="0"/>
              </a:spcBef>
              <a:spcAft>
                <a:spcPts val="0"/>
              </a:spcAft>
              <a:buClr>
                <a:srgbClr val="000000"/>
              </a:buClr>
              <a:buSzPts val="3200"/>
              <a:buFont typeface="Noto Sans JP"/>
              <a:buNone/>
              <a:defRPr sz="3200" i="0" u="none" strike="noStrike" cap="none">
                <a:solidFill>
                  <a:srgbClr val="000000"/>
                </a:solidFill>
                <a:latin typeface="Noto Sans JP"/>
                <a:ea typeface="Noto Sans JP"/>
                <a:cs typeface="Noto Sans JP"/>
                <a:sym typeface="Noto Sans JP"/>
              </a:defRPr>
            </a:lvl5pPr>
            <a:lvl6pPr marR="0" lvl="5" algn="ctr">
              <a:lnSpc>
                <a:spcPct val="100000"/>
              </a:lnSpc>
              <a:spcBef>
                <a:spcPts val="0"/>
              </a:spcBef>
              <a:spcAft>
                <a:spcPts val="0"/>
              </a:spcAft>
              <a:buClr>
                <a:srgbClr val="000000"/>
              </a:buClr>
              <a:buSzPts val="3200"/>
              <a:buFont typeface="Noto Sans JP"/>
              <a:buNone/>
              <a:defRPr sz="3200" i="0" u="none" strike="noStrike" cap="none">
                <a:solidFill>
                  <a:srgbClr val="000000"/>
                </a:solidFill>
                <a:latin typeface="Noto Sans JP"/>
                <a:ea typeface="Noto Sans JP"/>
                <a:cs typeface="Noto Sans JP"/>
                <a:sym typeface="Noto Sans JP"/>
              </a:defRPr>
            </a:lvl6pPr>
            <a:lvl7pPr marR="0" lvl="6" algn="ctr">
              <a:lnSpc>
                <a:spcPct val="100000"/>
              </a:lnSpc>
              <a:spcBef>
                <a:spcPts val="0"/>
              </a:spcBef>
              <a:spcAft>
                <a:spcPts val="0"/>
              </a:spcAft>
              <a:buClr>
                <a:srgbClr val="000000"/>
              </a:buClr>
              <a:buSzPts val="3200"/>
              <a:buFont typeface="Noto Sans JP"/>
              <a:buNone/>
              <a:defRPr sz="3200" i="0" u="none" strike="noStrike" cap="none">
                <a:solidFill>
                  <a:srgbClr val="000000"/>
                </a:solidFill>
                <a:latin typeface="Noto Sans JP"/>
                <a:ea typeface="Noto Sans JP"/>
                <a:cs typeface="Noto Sans JP"/>
                <a:sym typeface="Noto Sans JP"/>
              </a:defRPr>
            </a:lvl7pPr>
            <a:lvl8pPr marR="0" lvl="7" algn="ctr">
              <a:lnSpc>
                <a:spcPct val="100000"/>
              </a:lnSpc>
              <a:spcBef>
                <a:spcPts val="0"/>
              </a:spcBef>
              <a:spcAft>
                <a:spcPts val="0"/>
              </a:spcAft>
              <a:buClr>
                <a:srgbClr val="000000"/>
              </a:buClr>
              <a:buSzPts val="3200"/>
              <a:buFont typeface="Noto Sans JP"/>
              <a:buNone/>
              <a:defRPr sz="3200" i="0" u="none" strike="noStrike" cap="none">
                <a:solidFill>
                  <a:srgbClr val="000000"/>
                </a:solidFill>
                <a:latin typeface="Noto Sans JP"/>
                <a:ea typeface="Noto Sans JP"/>
                <a:cs typeface="Noto Sans JP"/>
                <a:sym typeface="Noto Sans JP"/>
              </a:defRPr>
            </a:lvl8pPr>
            <a:lvl9pPr marR="0" lvl="8" algn="ctr">
              <a:lnSpc>
                <a:spcPct val="100000"/>
              </a:lnSpc>
              <a:spcBef>
                <a:spcPts val="0"/>
              </a:spcBef>
              <a:spcAft>
                <a:spcPts val="0"/>
              </a:spcAft>
              <a:buClr>
                <a:srgbClr val="000000"/>
              </a:buClr>
              <a:buSzPts val="3200"/>
              <a:buFont typeface="Noto Sans JP"/>
              <a:buNone/>
              <a:defRPr sz="3200" i="0" u="none" strike="noStrike" cap="none">
                <a:solidFill>
                  <a:srgbClr val="000000"/>
                </a:solidFill>
                <a:latin typeface="Noto Sans JP"/>
                <a:ea typeface="Noto Sans JP"/>
                <a:cs typeface="Noto Sans JP"/>
                <a:sym typeface="Noto Sans JP"/>
              </a:defRPr>
            </a:lvl9pPr>
          </a:lstStyle>
          <a:p>
            <a:endParaRPr/>
          </a:p>
        </p:txBody>
      </p:sp>
      <p:sp>
        <p:nvSpPr>
          <p:cNvPr id="7" name="Google Shape;7;p1"/>
          <p:cNvSpPr txBox="1">
            <a:spLocks noGrp="1"/>
          </p:cNvSpPr>
          <p:nvPr>
            <p:ph type="body" idx="1"/>
          </p:nvPr>
        </p:nvSpPr>
        <p:spPr>
          <a:xfrm>
            <a:off x="495300" y="1600200"/>
            <a:ext cx="8915400" cy="5257800"/>
          </a:xfrm>
          <a:prstGeom prst="rect">
            <a:avLst/>
          </a:prstGeom>
          <a:noFill/>
          <a:ln>
            <a:noFill/>
          </a:ln>
        </p:spPr>
        <p:txBody>
          <a:bodyPr spcFirstLastPara="1" wrap="square" lIns="45700" tIns="45700" rIns="45700" bIns="45700" anchor="t" anchorCtr="0">
            <a:noAutofit/>
          </a:bodyPr>
          <a:lstStyle>
            <a:lvl1pPr marL="457200" marR="0" lvl="0" indent="-381000" algn="l">
              <a:lnSpc>
                <a:spcPct val="100000"/>
              </a:lnSpc>
              <a:spcBef>
                <a:spcPts val="700"/>
              </a:spcBef>
              <a:spcAft>
                <a:spcPts val="0"/>
              </a:spcAft>
              <a:buClr>
                <a:srgbClr val="000000"/>
              </a:buClr>
              <a:buSzPts val="2400"/>
              <a:buFont typeface="Noto Sans JP"/>
              <a:buChar char="•"/>
              <a:defRPr sz="2400" i="0" u="none" strike="noStrike" cap="none">
                <a:solidFill>
                  <a:srgbClr val="000000"/>
                </a:solidFill>
                <a:latin typeface="Noto Sans JP"/>
                <a:ea typeface="Noto Sans JP"/>
                <a:cs typeface="Noto Sans JP"/>
                <a:sym typeface="Noto Sans JP"/>
              </a:defRPr>
            </a:lvl1pPr>
            <a:lvl2pPr marL="914400" marR="0" lvl="1" indent="-355600" algn="l">
              <a:lnSpc>
                <a:spcPct val="100000"/>
              </a:lnSpc>
              <a:spcBef>
                <a:spcPts val="700"/>
              </a:spcBef>
              <a:spcAft>
                <a:spcPts val="0"/>
              </a:spcAft>
              <a:buClr>
                <a:srgbClr val="000000"/>
              </a:buClr>
              <a:buSzPts val="2000"/>
              <a:buFont typeface="Noto Sans JP"/>
              <a:buChar char="–"/>
              <a:defRPr sz="2000" i="0" u="none" strike="noStrike" cap="none">
                <a:solidFill>
                  <a:srgbClr val="000000"/>
                </a:solidFill>
                <a:latin typeface="Noto Sans JP"/>
                <a:ea typeface="Noto Sans JP"/>
                <a:cs typeface="Noto Sans JP"/>
                <a:sym typeface="Noto Sans JP"/>
              </a:defRPr>
            </a:lvl2pPr>
            <a:lvl3pPr marL="1371600" marR="0" lvl="2" indent="-349250" algn="l">
              <a:lnSpc>
                <a:spcPct val="100000"/>
              </a:lnSpc>
              <a:spcBef>
                <a:spcPts val="700"/>
              </a:spcBef>
              <a:spcAft>
                <a:spcPts val="0"/>
              </a:spcAft>
              <a:buClr>
                <a:srgbClr val="000000"/>
              </a:buClr>
              <a:buSzPts val="1900"/>
              <a:buFont typeface="Noto Sans JP"/>
              <a:buChar char="•"/>
              <a:defRPr sz="1900" i="0" u="none" strike="noStrike" cap="none">
                <a:solidFill>
                  <a:srgbClr val="000000"/>
                </a:solidFill>
                <a:latin typeface="Noto Sans JP"/>
                <a:ea typeface="Noto Sans JP"/>
                <a:cs typeface="Noto Sans JP"/>
                <a:sym typeface="Noto Sans JP"/>
              </a:defRPr>
            </a:lvl3pPr>
            <a:lvl4pPr marL="1828800" marR="0" lvl="3" indent="-336550" algn="l">
              <a:lnSpc>
                <a:spcPct val="100000"/>
              </a:lnSpc>
              <a:spcBef>
                <a:spcPts val="700"/>
              </a:spcBef>
              <a:spcAft>
                <a:spcPts val="0"/>
              </a:spcAft>
              <a:buClr>
                <a:srgbClr val="000000"/>
              </a:buClr>
              <a:buSzPts val="1700"/>
              <a:buFont typeface="Noto Sans JP"/>
              <a:buChar char="–"/>
              <a:defRPr sz="1700" i="0" u="none" strike="noStrike" cap="none">
                <a:solidFill>
                  <a:srgbClr val="000000"/>
                </a:solidFill>
                <a:latin typeface="Noto Sans JP"/>
                <a:ea typeface="Noto Sans JP"/>
                <a:cs typeface="Noto Sans JP"/>
                <a:sym typeface="Noto Sans JP"/>
              </a:defRPr>
            </a:lvl4pPr>
            <a:lvl5pPr marL="2286000" marR="0" lvl="4" indent="-336550" algn="l">
              <a:lnSpc>
                <a:spcPct val="100000"/>
              </a:lnSpc>
              <a:spcBef>
                <a:spcPts val="700"/>
              </a:spcBef>
              <a:spcAft>
                <a:spcPts val="0"/>
              </a:spcAft>
              <a:buClr>
                <a:srgbClr val="000000"/>
              </a:buClr>
              <a:buSzPts val="1700"/>
              <a:buFont typeface="Noto Sans JP"/>
              <a:buChar char="»"/>
              <a:defRPr sz="1700" i="0" u="none" strike="noStrike" cap="none">
                <a:solidFill>
                  <a:srgbClr val="000000"/>
                </a:solidFill>
                <a:latin typeface="Noto Sans JP"/>
                <a:ea typeface="Noto Sans JP"/>
                <a:cs typeface="Noto Sans JP"/>
                <a:sym typeface="Noto Sans JP"/>
              </a:defRPr>
            </a:lvl5pPr>
            <a:lvl6pPr marL="2743200" marR="0" lvl="5" indent="-336550" algn="l">
              <a:lnSpc>
                <a:spcPct val="100000"/>
              </a:lnSpc>
              <a:spcBef>
                <a:spcPts val="700"/>
              </a:spcBef>
              <a:spcAft>
                <a:spcPts val="0"/>
              </a:spcAft>
              <a:buClr>
                <a:srgbClr val="000000"/>
              </a:buClr>
              <a:buSzPts val="1700"/>
              <a:buFont typeface="Noto Sans JP"/>
              <a:buChar char="•"/>
              <a:defRPr sz="1700" i="0" u="none" strike="noStrike" cap="none">
                <a:solidFill>
                  <a:srgbClr val="000000"/>
                </a:solidFill>
                <a:latin typeface="Noto Sans JP"/>
                <a:ea typeface="Noto Sans JP"/>
                <a:cs typeface="Noto Sans JP"/>
                <a:sym typeface="Noto Sans JP"/>
              </a:defRPr>
            </a:lvl6pPr>
            <a:lvl7pPr marL="3200400" marR="0" lvl="6" indent="-336550" algn="l">
              <a:lnSpc>
                <a:spcPct val="100000"/>
              </a:lnSpc>
              <a:spcBef>
                <a:spcPts val="700"/>
              </a:spcBef>
              <a:spcAft>
                <a:spcPts val="0"/>
              </a:spcAft>
              <a:buClr>
                <a:srgbClr val="000000"/>
              </a:buClr>
              <a:buSzPts val="1700"/>
              <a:buFont typeface="Noto Sans JP"/>
              <a:buChar char="•"/>
              <a:defRPr sz="1700" i="0" u="none" strike="noStrike" cap="none">
                <a:solidFill>
                  <a:srgbClr val="000000"/>
                </a:solidFill>
                <a:latin typeface="Noto Sans JP"/>
                <a:ea typeface="Noto Sans JP"/>
                <a:cs typeface="Noto Sans JP"/>
                <a:sym typeface="Noto Sans JP"/>
              </a:defRPr>
            </a:lvl7pPr>
            <a:lvl8pPr marL="3657600" marR="0" lvl="7" indent="-336550" algn="l">
              <a:lnSpc>
                <a:spcPct val="100000"/>
              </a:lnSpc>
              <a:spcBef>
                <a:spcPts val="700"/>
              </a:spcBef>
              <a:spcAft>
                <a:spcPts val="0"/>
              </a:spcAft>
              <a:buClr>
                <a:srgbClr val="000000"/>
              </a:buClr>
              <a:buSzPts val="1700"/>
              <a:buFont typeface="Noto Sans JP"/>
              <a:buChar char="•"/>
              <a:defRPr sz="1700" i="0" u="none" strike="noStrike" cap="none">
                <a:solidFill>
                  <a:srgbClr val="000000"/>
                </a:solidFill>
                <a:latin typeface="Noto Sans JP"/>
                <a:ea typeface="Noto Sans JP"/>
                <a:cs typeface="Noto Sans JP"/>
                <a:sym typeface="Noto Sans JP"/>
              </a:defRPr>
            </a:lvl8pPr>
            <a:lvl9pPr marL="4114800" marR="0" lvl="8" indent="-336550" algn="l">
              <a:lnSpc>
                <a:spcPct val="100000"/>
              </a:lnSpc>
              <a:spcBef>
                <a:spcPts val="700"/>
              </a:spcBef>
              <a:spcAft>
                <a:spcPts val="0"/>
              </a:spcAft>
              <a:buClr>
                <a:srgbClr val="000000"/>
              </a:buClr>
              <a:buSzPts val="1700"/>
              <a:buFont typeface="Noto Sans JP"/>
              <a:buChar char="•"/>
              <a:defRPr sz="1700" i="0" u="none" strike="noStrike" cap="none">
                <a:solidFill>
                  <a:srgbClr val="000000"/>
                </a:solidFill>
                <a:latin typeface="Noto Sans JP"/>
                <a:ea typeface="Noto Sans JP"/>
                <a:cs typeface="Noto Sans JP"/>
                <a:sym typeface="Noto Sans JP"/>
              </a:defRPr>
            </a:lvl9pPr>
          </a:lstStyle>
          <a:p>
            <a:endParaRPr/>
          </a:p>
        </p:txBody>
      </p:sp>
      <p:sp>
        <p:nvSpPr>
          <p:cNvPr id="9" name="Google Shape;9;p1"/>
          <p:cNvSpPr txBox="1"/>
          <p:nvPr/>
        </p:nvSpPr>
        <p:spPr>
          <a:xfrm>
            <a:off x="8201709" y="6546727"/>
            <a:ext cx="1296300" cy="26157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ja-JP" sz="1100" b="1" i="0" u="none" strike="noStrike" cap="none">
                <a:solidFill>
                  <a:schemeClr val="bg1">
                    <a:lumMod val="75000"/>
                  </a:schemeClr>
                </a:solidFill>
                <a:latin typeface="Meiryo UI" panose="020B0604030504040204" pitchFamily="34" charset="-128"/>
                <a:ea typeface="Meiryo UI" panose="020B0604030504040204" pitchFamily="34" charset="-128"/>
              </a:rPr>
              <a:t>Confidential</a:t>
            </a:r>
            <a:endParaRPr sz="1100" b="1" i="0" u="none" strike="noStrike" cap="none" dirty="0">
              <a:solidFill>
                <a:schemeClr val="bg1">
                  <a:lumMod val="75000"/>
                </a:schemeClr>
              </a:solidFill>
              <a:latin typeface="Meiryo UI" panose="020B0604030504040204" pitchFamily="34" charset="-128"/>
              <a:ea typeface="Meiryo UI" panose="020B0604030504040204" pitchFamily="34" charset="-128"/>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hyperlink" Target="https://support.ekeihi.net/hc/ja/articles/23690086601625-%E8%A8%AA%E5%95%8F%E3%83%91%E3%82%BF%E3%83%BC%E3%83%B3%E7%99%BB%E9%8C%B2"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5.xml"/><Relationship Id="rId1" Type="http://schemas.openxmlformats.org/officeDocument/2006/relationships/slideLayout" Target="../slideLayouts/slideLayout3.xml"/><Relationship Id="rId5" Type="http://schemas.openxmlformats.org/officeDocument/2006/relationships/image" Target="../media/image43.png"/><Relationship Id="rId4" Type="http://schemas.openxmlformats.org/officeDocument/2006/relationships/image" Target="../media/image42.png"/></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2.xml"/><Relationship Id="rId1" Type="http://schemas.openxmlformats.org/officeDocument/2006/relationships/slideLayout" Target="../slideLayouts/slideLayout3.xml"/><Relationship Id="rId5" Type="http://schemas.openxmlformats.org/officeDocument/2006/relationships/image" Target="../media/image49.png"/><Relationship Id="rId4" Type="http://schemas.openxmlformats.org/officeDocument/2006/relationships/image" Target="../media/image48.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hyperlink" Target="https://play.google.com/store/apps/details?id=jp.co.ezsoft.hrmoskeihinfc" TargetMode="External"/><Relationship Id="rId7" Type="http://schemas.openxmlformats.org/officeDocument/2006/relationships/image" Target="../media/image52.png"/><Relationship Id="rId2" Type="http://schemas.openxmlformats.org/officeDocument/2006/relationships/notesSlide" Target="../notesSlides/notesSlide54.xml"/><Relationship Id="rId1" Type="http://schemas.openxmlformats.org/officeDocument/2006/relationships/slideLayout" Target="../slideLayouts/slideLayout3.xml"/><Relationship Id="rId6" Type="http://schemas.openxmlformats.org/officeDocument/2006/relationships/image" Target="../media/image51.png"/><Relationship Id="rId11" Type="http://schemas.openxmlformats.org/officeDocument/2006/relationships/image" Target="../media/image3.png"/><Relationship Id="rId5" Type="http://schemas.openxmlformats.org/officeDocument/2006/relationships/hyperlink" Target="https://apps.apple.com/jp/app/hrmos%E7%B5%8C%E8%B2%BBic%E3%82%AB%E3%83%BC%E3%83%89%E3%83%AA%E3%83%BC%E3%83%80%E3%83%BC/id6446167918" TargetMode="External"/><Relationship Id="rId10" Type="http://schemas.openxmlformats.org/officeDocument/2006/relationships/image" Target="../media/image55.png"/><Relationship Id="rId4" Type="http://schemas.openxmlformats.org/officeDocument/2006/relationships/image" Target="../media/image50.png"/><Relationship Id="rId9" Type="http://schemas.openxmlformats.org/officeDocument/2006/relationships/image" Target="../media/image54.png"/></Relationships>
</file>

<file path=ppt/slides/_rels/slide5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5.xml"/><Relationship Id="rId1" Type="http://schemas.openxmlformats.org/officeDocument/2006/relationships/slideLayout" Target="../slideLayouts/slideLayout3.xml"/><Relationship Id="rId5" Type="http://schemas.openxmlformats.org/officeDocument/2006/relationships/image" Target="../media/image58.png"/><Relationship Id="rId4" Type="http://schemas.openxmlformats.org/officeDocument/2006/relationships/image" Target="../media/image57.png"/></Relationships>
</file>

<file path=ppt/slides/_rels/slide5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6.xml"/><Relationship Id="rId1" Type="http://schemas.openxmlformats.org/officeDocument/2006/relationships/slideLayout" Target="../slideLayouts/slideLayout3.xml"/><Relationship Id="rId4" Type="http://schemas.openxmlformats.org/officeDocument/2006/relationships/image" Target="../media/image59.png"/></Relationships>
</file>

<file path=ppt/slides/_rels/slide5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7.xml"/><Relationship Id="rId1" Type="http://schemas.openxmlformats.org/officeDocument/2006/relationships/slideLayout" Target="../slideLayouts/slideLayout3.xml"/><Relationship Id="rId5" Type="http://schemas.openxmlformats.org/officeDocument/2006/relationships/image" Target="../media/image56.png"/><Relationship Id="rId4" Type="http://schemas.openxmlformats.org/officeDocument/2006/relationships/image" Target="../media/image61.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9.xml"/><Relationship Id="rId1" Type="http://schemas.openxmlformats.org/officeDocument/2006/relationships/slideLayout" Target="../slideLayouts/slideLayout3.xml"/><Relationship Id="rId5" Type="http://schemas.openxmlformats.org/officeDocument/2006/relationships/image" Target="../media/image64.png"/><Relationship Id="rId4" Type="http://schemas.openxmlformats.org/officeDocument/2006/relationships/image" Target="../media/image63.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0.xml"/><Relationship Id="rId1" Type="http://schemas.openxmlformats.org/officeDocument/2006/relationships/slideLayout" Target="../slideLayouts/slideLayout3.xml"/><Relationship Id="rId5" Type="http://schemas.openxmlformats.org/officeDocument/2006/relationships/image" Target="../media/image67.png"/><Relationship Id="rId4" Type="http://schemas.openxmlformats.org/officeDocument/2006/relationships/image" Target="../media/image66.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63.png"/><Relationship Id="rId2" Type="http://schemas.openxmlformats.org/officeDocument/2006/relationships/notesSlide" Target="../notesSlides/notesSlide62.xml"/><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68.png"/><Relationship Id="rId4" Type="http://schemas.openxmlformats.org/officeDocument/2006/relationships/image" Target="../media/image70.png"/></Relationships>
</file>

<file path=ppt/slides/_rels/slide64.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63.xml"/><Relationship Id="rId1" Type="http://schemas.openxmlformats.org/officeDocument/2006/relationships/slideLayout" Target="../slideLayouts/slideLayout3.xml"/><Relationship Id="rId4" Type="http://schemas.openxmlformats.org/officeDocument/2006/relationships/image" Target="../media/image72.png"/></Relationships>
</file>

<file path=ppt/slides/_rels/slide6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4.xml"/><Relationship Id="rId1" Type="http://schemas.openxmlformats.org/officeDocument/2006/relationships/slideLayout" Target="../slideLayouts/slideLayout3.xml"/><Relationship Id="rId4" Type="http://schemas.openxmlformats.org/officeDocument/2006/relationships/image" Target="../media/image74.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10"/>
          <p:cNvSpPr/>
          <p:nvPr/>
        </p:nvSpPr>
        <p:spPr>
          <a:xfrm>
            <a:off x="732518" y="4002806"/>
            <a:ext cx="9173400" cy="45600"/>
          </a:xfrm>
          <a:prstGeom prst="rect">
            <a:avLst/>
          </a:prstGeom>
          <a:solidFill>
            <a:srgbClr val="0070C0"/>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2" name="Google Shape;52;p10"/>
          <p:cNvSpPr txBox="1"/>
          <p:nvPr/>
        </p:nvSpPr>
        <p:spPr>
          <a:xfrm>
            <a:off x="870624" y="2010188"/>
            <a:ext cx="4198800" cy="537600"/>
          </a:xfrm>
          <a:prstGeom prst="rect">
            <a:avLst/>
          </a:prstGeom>
          <a:noFill/>
          <a:ln>
            <a:noFill/>
          </a:ln>
        </p:spPr>
        <p:txBody>
          <a:bodyPr spcFirstLastPara="1" wrap="square" lIns="0" tIns="0" rIns="0" bIns="72000" anchor="ctr" anchorCtr="0">
            <a:noAutofit/>
          </a:bodyPr>
          <a:lstStyle/>
          <a:p>
            <a:pPr marL="0" marR="0" lvl="0" indent="0" algn="l" rtl="0">
              <a:lnSpc>
                <a:spcPct val="139285"/>
              </a:lnSpc>
              <a:spcBef>
                <a:spcPts val="0"/>
              </a:spcBef>
              <a:spcAft>
                <a:spcPts val="0"/>
              </a:spcAft>
              <a:buClr>
                <a:srgbClr val="005B97"/>
              </a:buClr>
              <a:buSzPts val="2800"/>
              <a:buFont typeface="Meiryo"/>
              <a:buNone/>
            </a:pPr>
            <a:r>
              <a:rPr lang="ja-JP" sz="2800" b="1" i="0" u="none" strike="noStrike" cap="none">
                <a:solidFill>
                  <a:srgbClr val="005B97"/>
                </a:solidFill>
                <a:latin typeface="Noto Sans JP"/>
                <a:ea typeface="Noto Sans JP"/>
                <a:cs typeface="Noto Sans JP"/>
                <a:sym typeface="Noto Sans JP"/>
              </a:rPr>
              <a:t>経費精算システム </a:t>
            </a:r>
            <a:endParaRPr sz="1400" i="0" u="none" strike="noStrike" cap="none">
              <a:solidFill>
                <a:srgbClr val="000000"/>
              </a:solidFill>
              <a:latin typeface="Noto Sans JP"/>
              <a:ea typeface="Noto Sans JP"/>
              <a:cs typeface="Noto Sans JP"/>
              <a:sym typeface="Noto Sans JP"/>
            </a:endParaRPr>
          </a:p>
        </p:txBody>
      </p:sp>
      <p:pic>
        <p:nvPicPr>
          <p:cNvPr id="53" name="Google Shape;53;p10"/>
          <p:cNvPicPr preferRelativeResize="0"/>
          <p:nvPr/>
        </p:nvPicPr>
        <p:blipFill rotWithShape="1">
          <a:blip r:embed="rId3">
            <a:alphaModFix/>
          </a:blip>
          <a:srcRect r="27066"/>
          <a:stretch/>
        </p:blipFill>
        <p:spPr>
          <a:xfrm>
            <a:off x="644647" y="2547888"/>
            <a:ext cx="4367126" cy="1361175"/>
          </a:xfrm>
          <a:prstGeom prst="rect">
            <a:avLst/>
          </a:prstGeom>
          <a:noFill/>
          <a:ln>
            <a:noFill/>
          </a:ln>
        </p:spPr>
      </p:pic>
      <p:sp>
        <p:nvSpPr>
          <p:cNvPr id="54" name="Google Shape;54;p10"/>
          <p:cNvSpPr/>
          <p:nvPr/>
        </p:nvSpPr>
        <p:spPr>
          <a:xfrm>
            <a:off x="7377884" y="3189721"/>
            <a:ext cx="1658100" cy="1658100"/>
          </a:xfrm>
          <a:prstGeom prst="ellipse">
            <a:avLst/>
          </a:prstGeom>
          <a:solidFill>
            <a:srgbClr val="0070C0"/>
          </a:solidFill>
          <a:ln w="254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chemeClr val="lt1"/>
              </a:solidFill>
              <a:latin typeface="Calibri"/>
              <a:ea typeface="Calibri"/>
              <a:cs typeface="Calibri"/>
              <a:sym typeface="Calibri"/>
            </a:endParaRPr>
          </a:p>
        </p:txBody>
      </p:sp>
      <p:pic>
        <p:nvPicPr>
          <p:cNvPr id="55" name="Google Shape;55;p10" title="初心者マークのアイコン素材 (2).png"/>
          <p:cNvPicPr preferRelativeResize="0"/>
          <p:nvPr/>
        </p:nvPicPr>
        <p:blipFill>
          <a:blip r:embed="rId4">
            <a:alphaModFix/>
          </a:blip>
          <a:stretch>
            <a:fillRect/>
          </a:stretch>
        </p:blipFill>
        <p:spPr>
          <a:xfrm>
            <a:off x="7623975" y="3489796"/>
            <a:ext cx="1165900" cy="1165900"/>
          </a:xfrm>
          <a:prstGeom prst="rect">
            <a:avLst/>
          </a:prstGeom>
          <a:noFill/>
          <a:ln>
            <a:noFill/>
          </a:ln>
        </p:spPr>
      </p:pic>
      <p:sp>
        <p:nvSpPr>
          <p:cNvPr id="56" name="Google Shape;56;p10"/>
          <p:cNvSpPr txBox="1"/>
          <p:nvPr/>
        </p:nvSpPr>
        <p:spPr>
          <a:xfrm>
            <a:off x="7430192" y="3791928"/>
            <a:ext cx="1658100" cy="537600"/>
          </a:xfrm>
          <a:prstGeom prst="rect">
            <a:avLst/>
          </a:prstGeom>
          <a:noFill/>
          <a:ln>
            <a:noFill/>
          </a:ln>
        </p:spPr>
        <p:txBody>
          <a:bodyPr spcFirstLastPara="1" wrap="square" lIns="0" tIns="0" rIns="0" bIns="72000" anchor="ctr" anchorCtr="0">
            <a:noAutofit/>
          </a:bodyPr>
          <a:lstStyle/>
          <a:p>
            <a:pPr marL="0" marR="0" lvl="0" indent="0" algn="ctr" rtl="0">
              <a:lnSpc>
                <a:spcPct val="278571"/>
              </a:lnSpc>
              <a:spcBef>
                <a:spcPts val="0"/>
              </a:spcBef>
              <a:spcAft>
                <a:spcPts val="0"/>
              </a:spcAft>
              <a:buClr>
                <a:schemeClr val="lt1"/>
              </a:buClr>
              <a:buSzPts val="1400"/>
              <a:buFont typeface="Meiryo"/>
              <a:buNone/>
            </a:pPr>
            <a:r>
              <a:rPr lang="ja-JP" sz="2300" b="1">
                <a:solidFill>
                  <a:schemeClr val="lt1"/>
                </a:solidFill>
                <a:latin typeface="Meiryo UI" panose="020B0604030504040204" pitchFamily="34" charset="-128"/>
                <a:ea typeface="Meiryo UI" panose="020B0604030504040204" pitchFamily="34" charset="-128"/>
                <a:cs typeface="Noto Sans JP"/>
                <a:sym typeface="Noto Sans JP"/>
              </a:rPr>
              <a:t>操作</a:t>
            </a:r>
            <a:r>
              <a:rPr lang="ja-JP" sz="23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ガイド</a:t>
            </a:r>
            <a:endParaRPr sz="2300" b="1"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9"/>
          <p:cNvSpPr txBox="1">
            <a:spLocks noGrp="1"/>
          </p:cNvSpPr>
          <p:nvPr>
            <p:ph type="title"/>
          </p:nvPr>
        </p:nvSpPr>
        <p:spPr>
          <a:xfrm>
            <a:off x="748400" y="3131100"/>
            <a:ext cx="8370000" cy="595800"/>
          </a:xfrm>
          <a:prstGeom prst="rect">
            <a:avLst/>
          </a:prstGeom>
        </p:spPr>
        <p:txBody>
          <a:bodyPr spcFirstLastPara="1" wrap="square" lIns="45700" tIns="45700" rIns="45700" bIns="45700" anchor="ctr" anchorCtr="0">
            <a:normAutofit/>
          </a:bodyPr>
          <a:lstStyle/>
          <a:p>
            <a:pPr marL="0" lvl="0" indent="0" algn="ctr" rtl="0">
              <a:spcBef>
                <a:spcPts val="0"/>
              </a:spcBef>
              <a:spcAft>
                <a:spcPts val="0"/>
              </a:spcAft>
              <a:buNone/>
            </a:pPr>
            <a:r>
              <a:rPr lang="ja-JP" sz="3000">
                <a:latin typeface="Meiryo UI" panose="020B0604030504040204" pitchFamily="34" charset="-128"/>
                <a:ea typeface="Meiryo UI" panose="020B0604030504040204" pitchFamily="34" charset="-128"/>
              </a:rPr>
              <a:t>伝票の作成</a:t>
            </a:r>
            <a:endParaRPr sz="3000">
              <a:latin typeface="Meiryo UI" panose="020B0604030504040204" pitchFamily="34" charset="-128"/>
              <a:ea typeface="Meiryo UI" panose="020B0604030504040204" pitchFamily="34"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0"/>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伝票と明細の関係について</a:t>
            </a:r>
            <a:endParaRPr sz="2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grpSp>
        <p:nvGrpSpPr>
          <p:cNvPr id="211" name="Google Shape;211;p20"/>
          <p:cNvGrpSpPr/>
          <p:nvPr/>
        </p:nvGrpSpPr>
        <p:grpSpPr>
          <a:xfrm>
            <a:off x="1157065" y="2294065"/>
            <a:ext cx="7836882" cy="4230552"/>
            <a:chOff x="891176" y="1651875"/>
            <a:chExt cx="8209597" cy="4405449"/>
          </a:xfrm>
        </p:grpSpPr>
        <p:pic>
          <p:nvPicPr>
            <p:cNvPr id="212" name="Google Shape;212;p20"/>
            <p:cNvPicPr preferRelativeResize="0"/>
            <p:nvPr/>
          </p:nvPicPr>
          <p:blipFill>
            <a:blip r:embed="rId3">
              <a:alphaModFix/>
            </a:blip>
            <a:stretch>
              <a:fillRect/>
            </a:stretch>
          </p:blipFill>
          <p:spPr>
            <a:xfrm>
              <a:off x="891176" y="1651875"/>
              <a:ext cx="8209597" cy="4405449"/>
            </a:xfrm>
            <a:prstGeom prst="rect">
              <a:avLst/>
            </a:prstGeom>
            <a:noFill/>
            <a:ln>
              <a:noFill/>
            </a:ln>
          </p:spPr>
        </p:pic>
        <p:sp>
          <p:nvSpPr>
            <p:cNvPr id="213" name="Google Shape;213;p20"/>
            <p:cNvSpPr txBox="1"/>
            <p:nvPr/>
          </p:nvSpPr>
          <p:spPr>
            <a:xfrm>
              <a:off x="1007333" y="1833323"/>
              <a:ext cx="7977300" cy="1205400"/>
            </a:xfrm>
            <a:prstGeom prst="rect">
              <a:avLst/>
            </a:prstGeom>
            <a:solidFill>
              <a:srgbClr val="F3F2F0"/>
            </a:solidFill>
            <a:ln>
              <a:noFill/>
            </a:ln>
          </p:spPr>
          <p:txBody>
            <a:bodyPr spcFirstLastPara="1" wrap="square" lIns="78475" tIns="78475" rIns="78475" bIns="78475" anchor="t" anchorCtr="0">
              <a:noAutofit/>
            </a:bodyPr>
            <a:lstStyle/>
            <a:p>
              <a:pPr marL="0" lvl="0" indent="0" algn="ctr" rtl="0">
                <a:lnSpc>
                  <a:spcPct val="120000"/>
                </a:lnSpc>
                <a:spcBef>
                  <a:spcPts val="0"/>
                </a:spcBef>
                <a:spcAft>
                  <a:spcPts val="0"/>
                </a:spcAft>
                <a:buNone/>
              </a:pPr>
              <a:r>
                <a:rPr lang="ja-JP" sz="1717">
                  <a:latin typeface="Meiryo UI" panose="020B0604030504040204" pitchFamily="34" charset="-128"/>
                  <a:ea typeface="Meiryo UI" panose="020B0604030504040204" pitchFamily="34" charset="-128"/>
                  <a:cs typeface="Noto Sans JP"/>
                  <a:sym typeface="Noto Sans JP"/>
                </a:rPr>
                <a:t>HRMOS経費では、</a:t>
              </a:r>
              <a:r>
                <a:rPr lang="ja-JP" sz="1717" b="1" u="sng">
                  <a:solidFill>
                    <a:srgbClr val="0070C0"/>
                  </a:solidFill>
                  <a:latin typeface="Meiryo UI" panose="020B0604030504040204" pitchFamily="34" charset="-128"/>
                  <a:ea typeface="Meiryo UI" panose="020B0604030504040204" pitchFamily="34" charset="-128"/>
                  <a:cs typeface="Noto Sans JP"/>
                  <a:sym typeface="Noto Sans JP"/>
                </a:rPr>
                <a:t>伝票</a:t>
              </a:r>
              <a:r>
                <a:rPr lang="ja-JP" sz="1517" u="sng">
                  <a:latin typeface="Meiryo UI" panose="020B0604030504040204" pitchFamily="34" charset="-128"/>
                  <a:ea typeface="Meiryo UI" panose="020B0604030504040204" pitchFamily="34" charset="-128"/>
                  <a:cs typeface="Noto Sans JP"/>
                  <a:sym typeface="Noto Sans JP"/>
                </a:rPr>
                <a:t>(申請書)</a:t>
              </a:r>
              <a:r>
                <a:rPr lang="ja-JP" sz="1717">
                  <a:latin typeface="Meiryo UI" panose="020B0604030504040204" pitchFamily="34" charset="-128"/>
                  <a:ea typeface="Meiryo UI" panose="020B0604030504040204" pitchFamily="34" charset="-128"/>
                  <a:cs typeface="Noto Sans JP"/>
                  <a:sym typeface="Noto Sans JP"/>
                </a:rPr>
                <a:t> に対して</a:t>
              </a:r>
              <a:endParaRPr sz="1717" dirty="0">
                <a:latin typeface="Meiryo UI" panose="020B0604030504040204" pitchFamily="34" charset="-128"/>
                <a:ea typeface="Meiryo UI" panose="020B0604030504040204" pitchFamily="34" charset="-128"/>
                <a:cs typeface="Noto Sans JP"/>
                <a:sym typeface="Noto Sans JP"/>
              </a:endParaRPr>
            </a:p>
            <a:p>
              <a:pPr marL="0" lvl="0" indent="0" algn="ctr" rtl="0">
                <a:lnSpc>
                  <a:spcPct val="150000"/>
                </a:lnSpc>
                <a:spcBef>
                  <a:spcPts val="0"/>
                </a:spcBef>
                <a:spcAft>
                  <a:spcPts val="0"/>
                </a:spcAft>
                <a:buNone/>
              </a:pPr>
              <a:r>
                <a:rPr lang="ja-JP" sz="1717">
                  <a:latin typeface="Meiryo UI" panose="020B0604030504040204" pitchFamily="34" charset="-128"/>
                  <a:ea typeface="Meiryo UI" panose="020B0604030504040204" pitchFamily="34" charset="-128"/>
                  <a:cs typeface="Noto Sans JP"/>
                  <a:sym typeface="Noto Sans JP"/>
                </a:rPr>
                <a:t>関連する </a:t>
              </a:r>
              <a:r>
                <a:rPr lang="ja-JP" sz="1717" b="1" u="sng">
                  <a:solidFill>
                    <a:srgbClr val="0070C0"/>
                  </a:solidFill>
                  <a:latin typeface="Meiryo UI" panose="020B0604030504040204" pitchFamily="34" charset="-128"/>
                  <a:ea typeface="Meiryo UI" panose="020B0604030504040204" pitchFamily="34" charset="-128"/>
                  <a:cs typeface="Noto Sans JP"/>
                  <a:sym typeface="Noto Sans JP"/>
                </a:rPr>
                <a:t>明細</a:t>
              </a:r>
              <a:r>
                <a:rPr lang="ja-JP" sz="1517" u="sng">
                  <a:latin typeface="Meiryo UI" panose="020B0604030504040204" pitchFamily="34" charset="-128"/>
                  <a:ea typeface="Meiryo UI" panose="020B0604030504040204" pitchFamily="34" charset="-128"/>
                  <a:cs typeface="Noto Sans JP"/>
                  <a:sym typeface="Noto Sans JP"/>
                </a:rPr>
                <a:t>(1件ごとの経費)</a:t>
              </a:r>
              <a:r>
                <a:rPr lang="ja-JP" sz="1717">
                  <a:latin typeface="Meiryo UI" panose="020B0604030504040204" pitchFamily="34" charset="-128"/>
                  <a:ea typeface="Meiryo UI" panose="020B0604030504040204" pitchFamily="34" charset="-128"/>
                  <a:cs typeface="Noto Sans JP"/>
                  <a:sym typeface="Noto Sans JP"/>
                </a:rPr>
                <a:t> が紐づく形で管理されます。</a:t>
              </a:r>
              <a:br>
                <a:rPr lang="ja-JP" sz="1717">
                  <a:latin typeface="Meiryo UI" panose="020B0604030504040204" pitchFamily="34" charset="-128"/>
                  <a:ea typeface="Meiryo UI" panose="020B0604030504040204" pitchFamily="34" charset="-128"/>
                  <a:cs typeface="Noto Sans JP"/>
                  <a:sym typeface="Noto Sans JP"/>
                </a:rPr>
              </a:br>
              <a:r>
                <a:rPr lang="ja-JP" sz="1517">
                  <a:latin typeface="Meiryo UI" panose="020B0604030504040204" pitchFamily="34" charset="-128"/>
                  <a:ea typeface="Meiryo UI" panose="020B0604030504040204" pitchFamily="34" charset="-128"/>
                  <a:cs typeface="Noto Sans JP"/>
                  <a:sym typeface="Noto Sans JP"/>
                </a:rPr>
                <a:t>そのため１つの伝票に複数の明細を紐づけられるのが特徴です。</a:t>
              </a:r>
              <a:endParaRPr sz="1517" dirty="0">
                <a:latin typeface="Meiryo UI" panose="020B0604030504040204" pitchFamily="34" charset="-128"/>
                <a:ea typeface="Meiryo UI" panose="020B0604030504040204" pitchFamily="34" charset="-128"/>
                <a:cs typeface="Noto Sans JP"/>
                <a:sym typeface="Noto Sans JP"/>
              </a:endParaRPr>
            </a:p>
          </p:txBody>
        </p:sp>
      </p:grpSp>
      <p:sp>
        <p:nvSpPr>
          <p:cNvPr id="214" name="Google Shape;214;p20"/>
          <p:cNvSpPr txBox="1"/>
          <p:nvPr/>
        </p:nvSpPr>
        <p:spPr>
          <a:xfrm>
            <a:off x="1617906" y="3734288"/>
            <a:ext cx="1152900" cy="392400"/>
          </a:xfrm>
          <a:prstGeom prst="rect">
            <a:avLst/>
          </a:prstGeom>
          <a:noFill/>
          <a:ln>
            <a:noFill/>
          </a:ln>
        </p:spPr>
        <p:txBody>
          <a:bodyPr spcFirstLastPara="1" wrap="square" lIns="78475" tIns="78475" rIns="78475" bIns="78475" anchor="t" anchorCtr="0">
            <a:noAutofit/>
          </a:bodyPr>
          <a:lstStyle/>
          <a:p>
            <a:pPr marL="0" lvl="0" indent="0" algn="ctr" rtl="0">
              <a:spcBef>
                <a:spcPts val="0"/>
              </a:spcBef>
              <a:spcAft>
                <a:spcPts val="0"/>
              </a:spcAft>
              <a:buNone/>
            </a:pPr>
            <a:r>
              <a:rPr lang="ja-JP" sz="1030">
                <a:latin typeface="Meiryo UI" panose="020B0604030504040204" pitchFamily="34" charset="-128"/>
                <a:ea typeface="Meiryo UI" panose="020B0604030504040204" pitchFamily="34" charset="-128"/>
                <a:cs typeface="Noto Sans JP"/>
                <a:sym typeface="Noto Sans JP"/>
              </a:rPr>
              <a:t>（イメージ）</a:t>
            </a:r>
            <a:endParaRPr sz="1030">
              <a:latin typeface="Meiryo UI" panose="020B0604030504040204" pitchFamily="34" charset="-128"/>
              <a:ea typeface="Meiryo UI" panose="020B0604030504040204" pitchFamily="34" charset="-128"/>
              <a:cs typeface="Noto Sans JP"/>
              <a:sym typeface="Noto Sans JP"/>
            </a:endParaRPr>
          </a:p>
        </p:txBody>
      </p:sp>
      <p:sp>
        <p:nvSpPr>
          <p:cNvPr id="215" name="Google Shape;215;p20"/>
          <p:cNvSpPr txBox="1"/>
          <p:nvPr/>
        </p:nvSpPr>
        <p:spPr>
          <a:xfrm>
            <a:off x="0" y="342350"/>
            <a:ext cx="1617900" cy="2925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2400"/>
              <a:buFont typeface="Meiryo"/>
              <a:buNone/>
            </a:pPr>
            <a:r>
              <a:rPr lang="ja-JP" sz="1900" b="1">
                <a:solidFill>
                  <a:srgbClr val="FFFFFF"/>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16" name="Google Shape;216;p20"/>
          <p:cNvSpPr txBox="1"/>
          <p:nvPr/>
        </p:nvSpPr>
        <p:spPr>
          <a:xfrm>
            <a:off x="-8" y="1236867"/>
            <a:ext cx="9906000" cy="757090"/>
          </a:xfrm>
          <a:prstGeom prst="rect">
            <a:avLst/>
          </a:prstGeom>
          <a:noFill/>
          <a:ln>
            <a:noFill/>
          </a:ln>
        </p:spPr>
        <p:txBody>
          <a:bodyPr spcFirstLastPara="1" wrap="square" lIns="45700" tIns="45700" rIns="45700" bIns="45700" anchor="t" anchorCtr="0">
            <a:spAutoFit/>
          </a:bodyPr>
          <a:lstStyle/>
          <a:p>
            <a:pPr marL="0" lvl="0" indent="0" algn="ctr" rtl="0">
              <a:lnSpc>
                <a:spcPct val="120000"/>
              </a:lnSpc>
              <a:spcBef>
                <a:spcPts val="0"/>
              </a:spcBef>
              <a:spcAft>
                <a:spcPts val="0"/>
              </a:spcAft>
              <a:buClr>
                <a:schemeClr val="dk1"/>
              </a:buClr>
              <a:buSzPts val="1800"/>
              <a:buFont typeface="Meiryo"/>
              <a:buNone/>
            </a:pPr>
            <a:r>
              <a:rPr lang="ja-JP" sz="1600">
                <a:solidFill>
                  <a:schemeClr val="dk1"/>
                </a:solidFill>
                <a:latin typeface="Meiryo UI" panose="020B0604030504040204" pitchFamily="34" charset="-128"/>
                <a:ea typeface="Meiryo UI" panose="020B0604030504040204" pitchFamily="34" charset="-128"/>
                <a:cs typeface="Noto Sans JP"/>
                <a:sym typeface="Noto Sans JP"/>
              </a:rPr>
              <a:t>このセクションでは、</a:t>
            </a:r>
            <a:r>
              <a:rPr lang="ja-JP" sz="1800" b="1">
                <a:solidFill>
                  <a:schemeClr val="dk1"/>
                </a:solidFill>
                <a:latin typeface="Meiryo UI" panose="020B0604030504040204" pitchFamily="34" charset="-128"/>
                <a:ea typeface="Meiryo UI" panose="020B0604030504040204" pitchFamily="34" charset="-128"/>
                <a:cs typeface="Noto Sans JP"/>
                <a:sym typeface="Noto Sans JP"/>
              </a:rPr>
              <a:t>「</a:t>
            </a:r>
            <a:r>
              <a:rPr lang="ja-JP" sz="1800" b="1">
                <a:solidFill>
                  <a:srgbClr val="0070C0"/>
                </a:solidFill>
                <a:latin typeface="Meiryo UI" panose="020B0604030504040204" pitchFamily="34" charset="-128"/>
                <a:ea typeface="Meiryo UI" panose="020B0604030504040204" pitchFamily="34" charset="-128"/>
                <a:cs typeface="Noto Sans JP"/>
                <a:sym typeface="Noto Sans JP"/>
              </a:rPr>
              <a:t>伝票</a:t>
            </a:r>
            <a:r>
              <a:rPr lang="ja-JP" sz="1800" b="1">
                <a:solidFill>
                  <a:schemeClr val="dk1"/>
                </a:solidFill>
                <a:latin typeface="Meiryo UI" panose="020B0604030504040204" pitchFamily="34" charset="-128"/>
                <a:ea typeface="Meiryo UI" panose="020B0604030504040204" pitchFamily="34" charset="-128"/>
                <a:cs typeface="Noto Sans JP"/>
                <a:sym typeface="Noto Sans JP"/>
              </a:rPr>
              <a:t>の新規登録方法」</a:t>
            </a:r>
            <a:r>
              <a:rPr lang="ja-JP" sz="1600">
                <a:solidFill>
                  <a:schemeClr val="dk1"/>
                </a:solidFill>
                <a:latin typeface="Meiryo UI" panose="020B0604030504040204" pitchFamily="34" charset="-128"/>
                <a:ea typeface="Meiryo UI" panose="020B0604030504040204" pitchFamily="34" charset="-128"/>
                <a:cs typeface="Noto Sans JP"/>
                <a:sym typeface="Noto Sans JP"/>
              </a:rPr>
              <a:t>と</a:t>
            </a:r>
            <a:r>
              <a:rPr lang="ja-JP" sz="1800" b="1">
                <a:solidFill>
                  <a:schemeClr val="dk1"/>
                </a:solidFill>
                <a:latin typeface="Meiryo UI" panose="020B0604030504040204" pitchFamily="34" charset="-128"/>
                <a:ea typeface="Meiryo UI" panose="020B0604030504040204" pitchFamily="34" charset="-128"/>
                <a:cs typeface="Noto Sans JP"/>
                <a:sym typeface="Noto Sans JP"/>
              </a:rPr>
              <a:t>「</a:t>
            </a:r>
            <a:r>
              <a:rPr lang="ja-JP" sz="1800" b="1">
                <a:solidFill>
                  <a:srgbClr val="0070C0"/>
                </a:solidFill>
                <a:latin typeface="Meiryo UI" panose="020B0604030504040204" pitchFamily="34" charset="-128"/>
                <a:ea typeface="Meiryo UI" panose="020B0604030504040204" pitchFamily="34" charset="-128"/>
                <a:cs typeface="Noto Sans JP"/>
                <a:sym typeface="Noto Sans JP"/>
              </a:rPr>
              <a:t>明細</a:t>
            </a:r>
            <a:r>
              <a:rPr lang="ja-JP" sz="1800" b="1">
                <a:solidFill>
                  <a:schemeClr val="dk1"/>
                </a:solidFill>
                <a:latin typeface="Meiryo UI" panose="020B0604030504040204" pitchFamily="34" charset="-128"/>
                <a:ea typeface="Meiryo UI" panose="020B0604030504040204" pitchFamily="34" charset="-128"/>
                <a:cs typeface="Noto Sans JP"/>
                <a:sym typeface="Noto Sans JP"/>
              </a:rPr>
              <a:t>の追加方法」</a:t>
            </a:r>
            <a:r>
              <a:rPr lang="ja-JP" sz="1600">
                <a:solidFill>
                  <a:schemeClr val="dk1"/>
                </a:solidFill>
                <a:latin typeface="Meiryo UI" panose="020B0604030504040204" pitchFamily="34" charset="-128"/>
                <a:ea typeface="Meiryo UI" panose="020B0604030504040204" pitchFamily="34" charset="-128"/>
                <a:cs typeface="Noto Sans JP"/>
                <a:sym typeface="Noto Sans JP"/>
              </a:rPr>
              <a:t>について解説します。</a:t>
            </a:r>
            <a:endParaRPr sz="1600">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ctr" rtl="0">
              <a:lnSpc>
                <a:spcPct val="120000"/>
              </a:lnSpc>
              <a:spcBef>
                <a:spcPts val="0"/>
              </a:spcBef>
              <a:spcAft>
                <a:spcPts val="0"/>
              </a:spcAft>
              <a:buClr>
                <a:schemeClr val="dk1"/>
              </a:buClr>
              <a:buSzPts val="1800"/>
              <a:buFont typeface="Meiryo"/>
              <a:buNone/>
            </a:pPr>
            <a:r>
              <a:rPr lang="ja-JP" sz="1600">
                <a:solidFill>
                  <a:schemeClr val="dk1"/>
                </a:solidFill>
                <a:latin typeface="Meiryo UI" panose="020B0604030504040204" pitchFamily="34" charset="-128"/>
                <a:ea typeface="Meiryo UI" panose="020B0604030504040204" pitchFamily="34" charset="-128"/>
                <a:cs typeface="Noto Sans JP"/>
                <a:sym typeface="Noto Sans JP"/>
              </a:rPr>
              <a:t>まずは</a:t>
            </a:r>
            <a:r>
              <a:rPr lang="ja-JP" sz="1800">
                <a:solidFill>
                  <a:schemeClr val="dk1"/>
                </a:solidFill>
                <a:latin typeface="Meiryo UI" panose="020B0604030504040204" pitchFamily="34" charset="-128"/>
                <a:ea typeface="Meiryo UI" panose="020B0604030504040204" pitchFamily="34" charset="-128"/>
                <a:cs typeface="Noto Sans JP"/>
                <a:sym typeface="Noto Sans JP"/>
              </a:rPr>
              <a:t> </a:t>
            </a:r>
            <a:r>
              <a:rPr lang="ja-JP" sz="1800" b="1">
                <a:solidFill>
                  <a:schemeClr val="dk1"/>
                </a:solidFill>
                <a:latin typeface="Meiryo UI" panose="020B0604030504040204" pitchFamily="34" charset="-128"/>
                <a:ea typeface="Meiryo UI" panose="020B0604030504040204" pitchFamily="34" charset="-128"/>
                <a:cs typeface="Noto Sans JP"/>
                <a:sym typeface="Noto Sans JP"/>
              </a:rPr>
              <a:t>“伝票” と “明細” の関係性 </a:t>
            </a:r>
            <a:r>
              <a:rPr lang="ja-JP" sz="1600">
                <a:solidFill>
                  <a:schemeClr val="dk1"/>
                </a:solidFill>
                <a:latin typeface="Meiryo UI" panose="020B0604030504040204" pitchFamily="34" charset="-128"/>
                <a:ea typeface="Meiryo UI" panose="020B0604030504040204" pitchFamily="34" charset="-128"/>
                <a:cs typeface="Noto Sans JP"/>
                <a:sym typeface="Noto Sans JP"/>
              </a:rPr>
              <a:t>をご理解ください。</a:t>
            </a:r>
            <a:endParaRPr sz="1600">
              <a:solidFill>
                <a:schemeClr val="dk1"/>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1"/>
          <p:cNvSpPr txBox="1"/>
          <p:nvPr/>
        </p:nvSpPr>
        <p:spPr>
          <a:xfrm>
            <a:off x="0" y="342350"/>
            <a:ext cx="1617900" cy="2925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2400"/>
              <a:buFont typeface="Meiryo"/>
              <a:buNone/>
            </a:pPr>
            <a:r>
              <a:rPr lang="ja-JP" sz="1900" b="1">
                <a:solidFill>
                  <a:srgbClr val="FFFFFF"/>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22" name="Google Shape;222;p21"/>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運用ルール</a:t>
            </a:r>
            <a:endParaRPr sz="2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23" name="Google Shape;223;p21"/>
          <p:cNvSpPr/>
          <p:nvPr/>
        </p:nvSpPr>
        <p:spPr>
          <a:xfrm>
            <a:off x="396875" y="1219200"/>
            <a:ext cx="9067800" cy="5105400"/>
          </a:xfrm>
          <a:prstGeom prst="rect">
            <a:avLst/>
          </a:prstGeom>
          <a:solidFill>
            <a:srgbClr val="FDF4CE">
              <a:alpha val="40000"/>
            </a:srgbClr>
          </a:solidFill>
          <a:ln w="12700" cap="flat" cmpd="sng">
            <a:solidFill>
              <a:srgbClr val="FFC000"/>
            </a:solidFill>
            <a:prstDash val="solid"/>
            <a:miter lim="4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r>
              <a:rPr lang="ja-JP" sz="2400" b="1">
                <a:latin typeface="Meiryo UI" panose="020B0604030504040204" pitchFamily="34" charset="-128"/>
                <a:ea typeface="Meiryo UI" panose="020B0604030504040204" pitchFamily="34" charset="-128"/>
                <a:cs typeface="Calibri"/>
                <a:sym typeface="Calibri"/>
              </a:rPr>
              <a:t>貴社の運用ルールをご記載ください</a:t>
            </a:r>
            <a:endParaRPr sz="2400" b="1">
              <a:latin typeface="Meiryo UI" panose="020B0604030504040204" pitchFamily="34" charset="-128"/>
              <a:ea typeface="Meiryo UI" panose="020B0604030504040204" pitchFamily="34" charset="-128"/>
              <a:cs typeface="Calibri"/>
              <a:sym typeface="Calibri"/>
            </a:endParaRPr>
          </a:p>
          <a:p>
            <a:pPr marL="0" marR="0" lvl="0" indent="0" algn="ctr" rtl="0">
              <a:lnSpc>
                <a:spcPct val="100000"/>
              </a:lnSpc>
              <a:spcBef>
                <a:spcPts val="0"/>
              </a:spcBef>
              <a:spcAft>
                <a:spcPts val="0"/>
              </a:spcAft>
              <a:buClr>
                <a:srgbClr val="FFFFFF"/>
              </a:buClr>
              <a:buSzPts val="1800"/>
              <a:buFont typeface="Calibri"/>
              <a:buNone/>
            </a:pPr>
            <a:endParaRPr sz="1800">
              <a:latin typeface="Meiryo UI" panose="020B0604030504040204" pitchFamily="34" charset="-128"/>
              <a:ea typeface="Meiryo UI" panose="020B0604030504040204" pitchFamily="34" charset="-128"/>
              <a:cs typeface="Calibri"/>
              <a:sym typeface="Calibri"/>
            </a:endParaRPr>
          </a:p>
          <a:p>
            <a:pPr marL="0" marR="0" lvl="0" indent="0" algn="ctr" rtl="0">
              <a:lnSpc>
                <a:spcPct val="100000"/>
              </a:lnSpc>
              <a:spcBef>
                <a:spcPts val="0"/>
              </a:spcBef>
              <a:spcAft>
                <a:spcPts val="0"/>
              </a:spcAft>
              <a:buClr>
                <a:srgbClr val="FFFFFF"/>
              </a:buClr>
              <a:buSzPts val="1800"/>
              <a:buFont typeface="Calibri"/>
              <a:buNone/>
            </a:pPr>
            <a:r>
              <a:rPr lang="ja-JP" sz="1800" b="1">
                <a:latin typeface="Meiryo UI" panose="020B0604030504040204" pitchFamily="34" charset="-128"/>
                <a:ea typeface="Meiryo UI" panose="020B0604030504040204" pitchFamily="34" charset="-128"/>
                <a:cs typeface="Calibri"/>
                <a:sym typeface="Calibri"/>
              </a:rPr>
              <a:t>【記載内容例】</a:t>
            </a:r>
            <a:endParaRPr sz="1800" b="1">
              <a:latin typeface="Meiryo UI" panose="020B0604030504040204" pitchFamily="34" charset="-128"/>
              <a:ea typeface="Meiryo UI" panose="020B0604030504040204" pitchFamily="34" charset="-128"/>
              <a:cs typeface="Calibri"/>
              <a:sym typeface="Calibri"/>
            </a:endParaRPr>
          </a:p>
          <a:p>
            <a:pPr marL="0" marR="0" lvl="0" indent="0" algn="ctr" rtl="0">
              <a:lnSpc>
                <a:spcPct val="100000"/>
              </a:lnSpc>
              <a:spcBef>
                <a:spcPts val="0"/>
              </a:spcBef>
              <a:spcAft>
                <a:spcPts val="0"/>
              </a:spcAft>
              <a:buClr>
                <a:srgbClr val="FFFFFF"/>
              </a:buClr>
              <a:buSzPts val="1800"/>
              <a:buFont typeface="Calibri"/>
              <a:buNone/>
            </a:pPr>
            <a:r>
              <a:rPr lang="ja-JP" sz="1800">
                <a:latin typeface="Meiryo UI" panose="020B0604030504040204" pitchFamily="34" charset="-128"/>
                <a:ea typeface="Meiryo UI" panose="020B0604030504040204" pitchFamily="34" charset="-128"/>
                <a:cs typeface="Calibri"/>
                <a:sym typeface="Calibri"/>
              </a:rPr>
              <a:t>・交通費精算は１ヶ月単位で伝票をまとめる</a:t>
            </a:r>
            <a:endParaRPr sz="1800">
              <a:latin typeface="Meiryo UI" panose="020B0604030504040204" pitchFamily="34" charset="-128"/>
              <a:ea typeface="Meiryo UI" panose="020B0604030504040204" pitchFamily="34" charset="-128"/>
              <a:cs typeface="Calibri"/>
              <a:sym typeface="Calibri"/>
            </a:endParaRPr>
          </a:p>
          <a:p>
            <a:pPr marL="0" marR="0" lvl="0" indent="0" algn="ctr" rtl="0">
              <a:lnSpc>
                <a:spcPct val="100000"/>
              </a:lnSpc>
              <a:spcBef>
                <a:spcPts val="0"/>
              </a:spcBef>
              <a:spcAft>
                <a:spcPts val="0"/>
              </a:spcAft>
              <a:buClr>
                <a:srgbClr val="FFFFFF"/>
              </a:buClr>
              <a:buSzPts val="1800"/>
              <a:buFont typeface="Calibri"/>
              <a:buNone/>
            </a:pPr>
            <a:r>
              <a:rPr lang="ja-JP" sz="1800">
                <a:latin typeface="Meiryo UI" panose="020B0604030504040204" pitchFamily="34" charset="-128"/>
                <a:ea typeface="Meiryo UI" panose="020B0604030504040204" pitchFamily="34" charset="-128"/>
                <a:cs typeface="Calibri"/>
                <a:sym typeface="Calibri"/>
              </a:rPr>
              <a:t>・宿泊を伴う出張の場合は事前申請必須</a:t>
            </a:r>
            <a:endParaRPr sz="1800">
              <a:latin typeface="Meiryo UI" panose="020B0604030504040204" pitchFamily="34" charset="-128"/>
              <a:ea typeface="Meiryo UI" panose="020B0604030504040204" pitchFamily="34" charset="-128"/>
              <a:cs typeface="Calibri"/>
              <a:sym typeface="Calibri"/>
            </a:endParaRPr>
          </a:p>
          <a:p>
            <a:pPr marL="0" marR="0" lvl="0" indent="0" algn="ctr" rtl="0">
              <a:lnSpc>
                <a:spcPct val="100000"/>
              </a:lnSpc>
              <a:spcBef>
                <a:spcPts val="0"/>
              </a:spcBef>
              <a:spcAft>
                <a:spcPts val="0"/>
              </a:spcAft>
              <a:buClr>
                <a:srgbClr val="FFFFFF"/>
              </a:buClr>
              <a:buSzPts val="1800"/>
              <a:buFont typeface="Calibri"/>
              <a:buNone/>
            </a:pPr>
            <a:r>
              <a:rPr lang="ja-JP" sz="1800">
                <a:latin typeface="Meiryo UI" panose="020B0604030504040204" pitchFamily="34" charset="-128"/>
                <a:ea typeface="Meiryo UI" panose="020B0604030504040204" pitchFamily="34" charset="-128"/>
                <a:cs typeface="Calibri"/>
                <a:sym typeface="Calibri"/>
              </a:rPr>
              <a:t>・出張精算は１回の出張ごとに伝票を分ける</a:t>
            </a:r>
            <a:endParaRPr sz="1800">
              <a:latin typeface="Meiryo UI" panose="020B0604030504040204" pitchFamily="34" charset="-128"/>
              <a:ea typeface="Meiryo UI" panose="020B0604030504040204" pitchFamily="34" charset="-128"/>
              <a:cs typeface="Calibri"/>
              <a:sym typeface="Calibri"/>
            </a:endParaRPr>
          </a:p>
          <a:p>
            <a:pPr marL="0" marR="0" lvl="0" indent="0" algn="ctr" rtl="0">
              <a:lnSpc>
                <a:spcPct val="100000"/>
              </a:lnSpc>
              <a:spcBef>
                <a:spcPts val="0"/>
              </a:spcBef>
              <a:spcAft>
                <a:spcPts val="0"/>
              </a:spcAft>
              <a:buClr>
                <a:srgbClr val="FFFFFF"/>
              </a:buClr>
              <a:buSzPts val="1800"/>
              <a:buFont typeface="Calibri"/>
              <a:buNone/>
            </a:pPr>
            <a:r>
              <a:rPr lang="ja-JP" sz="1800">
                <a:latin typeface="Meiryo UI" panose="020B0604030504040204" pitchFamily="34" charset="-128"/>
                <a:ea typeface="Meiryo UI" panose="020B0604030504040204" pitchFamily="34" charset="-128"/>
                <a:cs typeface="Calibri"/>
                <a:sym typeface="Calibri"/>
              </a:rPr>
              <a:t>・消耗品の購入は1万円以内の場合に限り事前申請不要</a:t>
            </a:r>
            <a:endParaRPr sz="1800">
              <a:latin typeface="Meiryo UI" panose="020B0604030504040204" pitchFamily="34" charset="-128"/>
              <a:ea typeface="Meiryo UI" panose="020B0604030504040204" pitchFamily="34" charset="-128"/>
              <a:cs typeface="Calibri"/>
              <a:sym typeface="Calibri"/>
            </a:endParaRPr>
          </a:p>
          <a:p>
            <a:pPr marL="0" marR="0" lvl="0" indent="0" algn="ctr" rtl="0">
              <a:lnSpc>
                <a:spcPct val="100000"/>
              </a:lnSpc>
              <a:spcBef>
                <a:spcPts val="0"/>
              </a:spcBef>
              <a:spcAft>
                <a:spcPts val="0"/>
              </a:spcAft>
              <a:buClr>
                <a:srgbClr val="FFFFFF"/>
              </a:buClr>
              <a:buSzPts val="1800"/>
              <a:buFont typeface="Calibri"/>
              <a:buNone/>
            </a:pPr>
            <a:r>
              <a:rPr lang="ja-JP" sz="1800">
                <a:latin typeface="Meiryo UI" panose="020B0604030504040204" pitchFamily="34" charset="-128"/>
                <a:ea typeface="Meiryo UI" panose="020B0604030504040204" pitchFamily="34" charset="-128"/>
                <a:cs typeface="Calibri"/>
                <a:sym typeface="Calibri"/>
              </a:rPr>
              <a:t>・請求書の支払依頼で新規の取引先の場合は、経理に事前に取引先情報を連携</a:t>
            </a:r>
            <a:endParaRPr sz="1800">
              <a:latin typeface="Meiryo UI" panose="020B0604030504040204" pitchFamily="34" charset="-128"/>
              <a:ea typeface="Meiryo UI" panose="020B0604030504040204" pitchFamily="34" charset="-128"/>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2"/>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伝票</a:t>
            </a:r>
            <a:r>
              <a:rPr lang="ja-JP" sz="2400" b="1" i="0" u="none" strike="noStrike" cap="none">
                <a:solidFill>
                  <a:srgbClr val="000000"/>
                </a:solidFill>
                <a:latin typeface="Meiryo UI" panose="020B0604030504040204" pitchFamily="34" charset="-128"/>
                <a:ea typeface="Meiryo UI" panose="020B0604030504040204" pitchFamily="34" charset="-128"/>
                <a:cs typeface="Noto Sans JP"/>
                <a:sym typeface="Noto Sans JP"/>
              </a:rPr>
              <a:t>の新規登録</a:t>
            </a:r>
            <a:endParaRPr sz="2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29" name="Google Shape;229;p22"/>
          <p:cNvSpPr/>
          <p:nvPr/>
        </p:nvSpPr>
        <p:spPr>
          <a:xfrm>
            <a:off x="486248" y="2297355"/>
            <a:ext cx="25938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30" name="Google Shape;230;p22"/>
          <p:cNvSpPr/>
          <p:nvPr/>
        </p:nvSpPr>
        <p:spPr>
          <a:xfrm>
            <a:off x="3254878" y="2297348"/>
            <a:ext cx="62742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31" name="Google Shape;231;p22"/>
          <p:cNvSpPr/>
          <p:nvPr/>
        </p:nvSpPr>
        <p:spPr>
          <a:xfrm>
            <a:off x="3254902" y="1873126"/>
            <a:ext cx="6274159" cy="416305"/>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232" name="Google Shape;232;p22"/>
          <p:cNvSpPr/>
          <p:nvPr/>
        </p:nvSpPr>
        <p:spPr>
          <a:xfrm>
            <a:off x="486248" y="1873126"/>
            <a:ext cx="2593765" cy="424154"/>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233" name="Google Shape;233;p22"/>
          <p:cNvSpPr txBox="1"/>
          <p:nvPr/>
        </p:nvSpPr>
        <p:spPr>
          <a:xfrm>
            <a:off x="480575" y="2847845"/>
            <a:ext cx="2593800" cy="26160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メニューをクリック</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します。</a:t>
            </a:r>
            <a:endParaRPr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234" name="Google Shape;234;p22"/>
          <p:cNvSpPr/>
          <p:nvPr/>
        </p:nvSpPr>
        <p:spPr>
          <a:xfrm>
            <a:off x="558881" y="245510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35" name="Google Shape;235;p22"/>
          <p:cNvSpPr/>
          <p:nvPr/>
        </p:nvSpPr>
        <p:spPr>
          <a:xfrm>
            <a:off x="558879" y="3504814"/>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2</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236" name="Google Shape;236;p22"/>
          <p:cNvSpPr txBox="1"/>
          <p:nvPr/>
        </p:nvSpPr>
        <p:spPr>
          <a:xfrm>
            <a:off x="480575" y="3897569"/>
            <a:ext cx="2593800" cy="26160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新規登録</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をクリック</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pic>
        <p:nvPicPr>
          <p:cNvPr id="237" name="Google Shape;237;p22"/>
          <p:cNvPicPr preferRelativeResize="0"/>
          <p:nvPr/>
        </p:nvPicPr>
        <p:blipFill rotWithShape="1">
          <a:blip r:embed="rId3">
            <a:alphaModFix/>
          </a:blip>
          <a:srcRect/>
          <a:stretch/>
        </p:blipFill>
        <p:spPr>
          <a:xfrm>
            <a:off x="3383870" y="2688738"/>
            <a:ext cx="6054093" cy="1977204"/>
          </a:xfrm>
          <a:prstGeom prst="rect">
            <a:avLst/>
          </a:prstGeom>
          <a:noFill/>
          <a:ln w="9525" cap="flat" cmpd="sng">
            <a:solidFill>
              <a:srgbClr val="CCCCCC"/>
            </a:solidFill>
            <a:prstDash val="solid"/>
            <a:round/>
            <a:headEnd type="none" w="sm" len="sm"/>
            <a:tailEnd type="none" w="sm" len="sm"/>
          </a:ln>
        </p:spPr>
      </p:pic>
      <p:pic>
        <p:nvPicPr>
          <p:cNvPr id="238" name="Google Shape;238;p22"/>
          <p:cNvPicPr preferRelativeResize="0"/>
          <p:nvPr/>
        </p:nvPicPr>
        <p:blipFill rotWithShape="1">
          <a:blip r:embed="rId4">
            <a:alphaModFix/>
          </a:blip>
          <a:srcRect r="18772" b="41418"/>
          <a:stretch/>
        </p:blipFill>
        <p:spPr>
          <a:xfrm>
            <a:off x="3615100" y="4894700"/>
            <a:ext cx="2181025" cy="1294425"/>
          </a:xfrm>
          <a:prstGeom prst="rect">
            <a:avLst/>
          </a:prstGeom>
          <a:noFill/>
          <a:ln w="9525" cap="flat" cmpd="sng">
            <a:solidFill>
              <a:srgbClr val="7F7F7F"/>
            </a:solidFill>
            <a:prstDash val="solid"/>
            <a:round/>
            <a:headEnd type="none" w="sm" len="sm"/>
            <a:tailEnd type="none" w="sm" len="sm"/>
          </a:ln>
          <a:effectLst>
            <a:outerShdw blurRad="57150" dist="19050" dir="5400000" algn="bl" rotWithShape="0">
              <a:srgbClr val="000000">
                <a:alpha val="50000"/>
              </a:srgbClr>
            </a:outerShdw>
          </a:effectLst>
        </p:spPr>
      </p:pic>
      <p:sp>
        <p:nvSpPr>
          <p:cNvPr id="239" name="Google Shape;239;p22"/>
          <p:cNvSpPr/>
          <p:nvPr/>
        </p:nvSpPr>
        <p:spPr>
          <a:xfrm>
            <a:off x="3367926" y="3081749"/>
            <a:ext cx="969300" cy="261600"/>
          </a:xfrm>
          <a:prstGeom prst="rect">
            <a:avLst/>
          </a:prstGeom>
          <a:noFill/>
          <a:ln w="28575"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40" name="Google Shape;240;p22"/>
          <p:cNvSpPr/>
          <p:nvPr/>
        </p:nvSpPr>
        <p:spPr>
          <a:xfrm>
            <a:off x="8620300" y="2991000"/>
            <a:ext cx="798600" cy="2616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41" name="Google Shape;241;p22"/>
          <p:cNvSpPr/>
          <p:nvPr/>
        </p:nvSpPr>
        <p:spPr>
          <a:xfrm>
            <a:off x="4786867" y="5539593"/>
            <a:ext cx="321300" cy="275400"/>
          </a:xfrm>
          <a:prstGeom prst="rect">
            <a:avLst/>
          </a:prstGeom>
          <a:noFill/>
          <a:ln w="19050" cap="flat" cmpd="sng">
            <a:solidFill>
              <a:srgbClr val="F92745"/>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42" name="Google Shape;242;p22"/>
          <p:cNvSpPr/>
          <p:nvPr/>
        </p:nvSpPr>
        <p:spPr>
          <a:xfrm rot="5400000">
            <a:off x="3856154" y="2511247"/>
            <a:ext cx="127488" cy="5760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43" name="Google Shape;243;p22"/>
          <p:cNvSpPr/>
          <p:nvPr/>
        </p:nvSpPr>
        <p:spPr>
          <a:xfrm rot="5400000">
            <a:off x="4306901" y="4675262"/>
            <a:ext cx="218100" cy="7620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44" name="Google Shape;244;p22"/>
          <p:cNvSpPr txBox="1"/>
          <p:nvPr/>
        </p:nvSpPr>
        <p:spPr>
          <a:xfrm>
            <a:off x="5750" y="342350"/>
            <a:ext cx="16143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45" name="Google Shape;245;p22"/>
          <p:cNvSpPr txBox="1"/>
          <p:nvPr/>
        </p:nvSpPr>
        <p:spPr>
          <a:xfrm>
            <a:off x="-8" y="1236867"/>
            <a:ext cx="9906000" cy="369300"/>
          </a:xfrm>
          <a:prstGeom prst="rect">
            <a:avLst/>
          </a:prstGeom>
          <a:noFill/>
          <a:ln>
            <a:noFill/>
          </a:ln>
        </p:spPr>
        <p:txBody>
          <a:bodyPr spcFirstLastPara="1" wrap="square" lIns="45700" tIns="45700" rIns="45700" bIns="45700" anchor="t" anchorCtr="0">
            <a:spAutoFit/>
          </a:bodyPr>
          <a:lstStyle/>
          <a:p>
            <a:pPr marL="0" lvl="0" indent="0" algn="ctr" rtl="0">
              <a:spcBef>
                <a:spcPts val="0"/>
              </a:spcBef>
              <a:spcAft>
                <a:spcPts val="0"/>
              </a:spcAft>
              <a:buClr>
                <a:schemeClr val="dk1"/>
              </a:buClr>
              <a:buSzPts val="1800"/>
              <a:buFont typeface="Meiryo"/>
              <a:buNone/>
            </a:pPr>
            <a:r>
              <a:rPr lang="ja-JP" sz="1800" b="1">
                <a:solidFill>
                  <a:schemeClr val="dk1"/>
                </a:solidFill>
                <a:latin typeface="Meiryo UI" panose="020B0604030504040204" pitchFamily="34" charset="-128"/>
                <a:ea typeface="Meiryo UI" panose="020B0604030504040204" pitchFamily="34" charset="-128"/>
                <a:cs typeface="Noto Sans JP"/>
                <a:sym typeface="Noto Sans JP"/>
              </a:rPr>
              <a:t>申請内容に合わせてメニューを選び、伝票（申請書）を作成</a:t>
            </a:r>
            <a:endParaRPr sz="1800" b="1">
              <a:latin typeface="Meiryo UI" panose="020B0604030504040204" pitchFamily="34" charset="-128"/>
              <a:ea typeface="Meiryo UI" panose="020B0604030504040204" pitchFamily="34" charset="-128"/>
              <a:cs typeface="Noto Sans JP"/>
              <a:sym typeface="Noto Sans JP"/>
            </a:endParaRPr>
          </a:p>
        </p:txBody>
      </p:sp>
      <p:cxnSp>
        <p:nvCxnSpPr>
          <p:cNvPr id="246" name="Google Shape;246;p22"/>
          <p:cNvCxnSpPr/>
          <p:nvPr/>
        </p:nvCxnSpPr>
        <p:spPr>
          <a:xfrm rot="-5400000" flipH="1">
            <a:off x="3191950" y="3952613"/>
            <a:ext cx="1545900" cy="482400"/>
          </a:xfrm>
          <a:prstGeom prst="curvedConnector3">
            <a:avLst>
              <a:gd name="adj1" fmla="val 50000"/>
            </a:avLst>
          </a:prstGeom>
          <a:noFill/>
          <a:ln w="38100" cap="flat" cmpd="sng">
            <a:solidFill>
              <a:srgbClr val="F92745"/>
            </a:solidFill>
            <a:prstDash val="solid"/>
            <a:round/>
            <a:headEnd type="none" w="med" len="med"/>
            <a:tailEnd type="triangle" w="med" len="med"/>
          </a:ln>
          <a:effectLst>
            <a:outerShdw blurRad="57150" dist="19050" dir="5400000" algn="bl" rotWithShape="0">
              <a:srgbClr val="000000">
                <a:alpha val="50000"/>
              </a:srgbClr>
            </a:outerShdw>
          </a:effectLst>
        </p:spPr>
      </p:cxnSp>
      <p:grpSp>
        <p:nvGrpSpPr>
          <p:cNvPr id="247" name="Google Shape;247;p22"/>
          <p:cNvGrpSpPr/>
          <p:nvPr/>
        </p:nvGrpSpPr>
        <p:grpSpPr>
          <a:xfrm>
            <a:off x="3061805" y="6972248"/>
            <a:ext cx="127420" cy="127419"/>
            <a:chOff x="2556200" y="2814975"/>
            <a:chExt cx="1966351" cy="1966348"/>
          </a:xfrm>
        </p:grpSpPr>
        <p:pic>
          <p:nvPicPr>
            <p:cNvPr id="248" name="Google Shape;248;p22"/>
            <p:cNvPicPr preferRelativeResize="0"/>
            <p:nvPr/>
          </p:nvPicPr>
          <p:blipFill rotWithShape="1">
            <a:blip r:embed="rId5">
              <a:alphaModFix/>
            </a:blip>
            <a:srcRect l="38357" t="25781" r="19367" b="27087"/>
            <a:stretch/>
          </p:blipFill>
          <p:spPr>
            <a:xfrm>
              <a:off x="2556200" y="2814975"/>
              <a:ext cx="1966351" cy="1966348"/>
            </a:xfrm>
            <a:prstGeom prst="rect">
              <a:avLst/>
            </a:prstGeom>
            <a:noFill/>
            <a:ln>
              <a:noFill/>
            </a:ln>
          </p:spPr>
        </p:pic>
        <p:sp>
          <p:nvSpPr>
            <p:cNvPr id="249" name="Google Shape;249;p22"/>
            <p:cNvSpPr/>
            <p:nvPr/>
          </p:nvSpPr>
          <p:spPr>
            <a:xfrm>
              <a:off x="2633725" y="2955425"/>
              <a:ext cx="797700" cy="193800"/>
            </a:xfrm>
            <a:prstGeom prst="roundRect">
              <a:avLst>
                <a:gd name="adj" fmla="val 50000"/>
              </a:avLst>
            </a:prstGeom>
            <a:solidFill>
              <a:srgbClr val="000000"/>
            </a:solidFill>
            <a:ln>
              <a:noFill/>
            </a:ln>
          </p:spPr>
          <p:txBody>
            <a:bodyPr spcFirstLastPara="1" wrap="square" lIns="5925" tIns="5925" rIns="5925" bIns="5925" anchor="ctr" anchorCtr="0">
              <a:noAutofit/>
            </a:bodyPr>
            <a:lstStyle/>
            <a:p>
              <a:pPr marL="0" lvl="0" indent="0" algn="ctr" rtl="0">
                <a:spcBef>
                  <a:spcPts val="0"/>
                </a:spcBef>
                <a:spcAft>
                  <a:spcPts val="0"/>
                </a:spcAft>
                <a:buNone/>
              </a:pPr>
              <a:endParaRPr sz="100">
                <a:solidFill>
                  <a:schemeClr val="lt1"/>
                </a:solidFill>
                <a:latin typeface="Noto Sans JP"/>
                <a:ea typeface="Noto Sans JP"/>
                <a:cs typeface="Noto Sans JP"/>
                <a:sym typeface="Noto Sans JP"/>
              </a:endParaRPr>
            </a:p>
          </p:txBody>
        </p:sp>
        <p:sp>
          <p:nvSpPr>
            <p:cNvPr id="250" name="Google Shape;250;p22"/>
            <p:cNvSpPr/>
            <p:nvPr/>
          </p:nvSpPr>
          <p:spPr>
            <a:xfrm>
              <a:off x="2633725" y="4514825"/>
              <a:ext cx="1783800" cy="193800"/>
            </a:xfrm>
            <a:prstGeom prst="roundRect">
              <a:avLst>
                <a:gd name="adj" fmla="val 50000"/>
              </a:avLst>
            </a:prstGeom>
            <a:solidFill>
              <a:srgbClr val="000000"/>
            </a:solidFill>
            <a:ln>
              <a:noFill/>
            </a:ln>
          </p:spPr>
          <p:txBody>
            <a:bodyPr spcFirstLastPara="1" wrap="square" lIns="5925" tIns="5925" rIns="5925" bIns="5925" anchor="ctr" anchorCtr="0">
              <a:noAutofit/>
            </a:bodyPr>
            <a:lstStyle/>
            <a:p>
              <a:pPr marL="0" lvl="0" indent="0" algn="ctr" rtl="0">
                <a:spcBef>
                  <a:spcPts val="0"/>
                </a:spcBef>
                <a:spcAft>
                  <a:spcPts val="0"/>
                </a:spcAft>
                <a:buNone/>
              </a:pPr>
              <a:endParaRPr sz="100">
                <a:solidFill>
                  <a:schemeClr val="lt1"/>
                </a:solidFill>
                <a:latin typeface="Noto Sans JP"/>
                <a:ea typeface="Noto Sans JP"/>
                <a:cs typeface="Noto Sans JP"/>
                <a:sym typeface="Noto Sans JP"/>
              </a:endParaRPr>
            </a:p>
          </p:txBody>
        </p:sp>
        <p:sp>
          <p:nvSpPr>
            <p:cNvPr id="251" name="Google Shape;251;p22"/>
            <p:cNvSpPr/>
            <p:nvPr/>
          </p:nvSpPr>
          <p:spPr>
            <a:xfrm rot="5401795">
              <a:off x="1869025" y="3749675"/>
              <a:ext cx="1724100" cy="193800"/>
            </a:xfrm>
            <a:prstGeom prst="roundRect">
              <a:avLst>
                <a:gd name="adj" fmla="val 50000"/>
              </a:avLst>
            </a:prstGeom>
            <a:solidFill>
              <a:srgbClr val="000000"/>
            </a:solidFill>
            <a:ln>
              <a:noFill/>
            </a:ln>
          </p:spPr>
          <p:txBody>
            <a:bodyPr spcFirstLastPara="1" wrap="square" lIns="5925" tIns="5925" rIns="5925" bIns="5925" anchor="ctr" anchorCtr="0">
              <a:noAutofit/>
            </a:bodyPr>
            <a:lstStyle/>
            <a:p>
              <a:pPr marL="0" lvl="0" indent="0" algn="ctr" rtl="0">
                <a:spcBef>
                  <a:spcPts val="0"/>
                </a:spcBef>
                <a:spcAft>
                  <a:spcPts val="0"/>
                </a:spcAft>
                <a:buNone/>
              </a:pPr>
              <a:endParaRPr sz="100">
                <a:solidFill>
                  <a:schemeClr val="lt1"/>
                </a:solidFill>
                <a:latin typeface="Noto Sans JP"/>
                <a:ea typeface="Noto Sans JP"/>
                <a:cs typeface="Noto Sans JP"/>
                <a:sym typeface="Noto Sans JP"/>
              </a:endParaRPr>
            </a:p>
          </p:txBody>
        </p:sp>
        <p:sp>
          <p:nvSpPr>
            <p:cNvPr id="252" name="Google Shape;252;p22"/>
            <p:cNvSpPr/>
            <p:nvPr/>
          </p:nvSpPr>
          <p:spPr>
            <a:xfrm rot="5401333">
              <a:off x="3933125" y="4224800"/>
              <a:ext cx="773700" cy="193800"/>
            </a:xfrm>
            <a:prstGeom prst="roundRect">
              <a:avLst>
                <a:gd name="adj" fmla="val 50000"/>
              </a:avLst>
            </a:prstGeom>
            <a:solidFill>
              <a:srgbClr val="000000"/>
            </a:solidFill>
            <a:ln>
              <a:noFill/>
            </a:ln>
          </p:spPr>
          <p:txBody>
            <a:bodyPr spcFirstLastPara="1" wrap="square" lIns="5925" tIns="5925" rIns="5925" bIns="5925" anchor="ctr" anchorCtr="0">
              <a:noAutofit/>
            </a:bodyPr>
            <a:lstStyle/>
            <a:p>
              <a:pPr marL="0" lvl="0" indent="0" algn="ctr" rtl="0">
                <a:spcBef>
                  <a:spcPts val="0"/>
                </a:spcBef>
                <a:spcAft>
                  <a:spcPts val="0"/>
                </a:spcAft>
                <a:buNone/>
              </a:pPr>
              <a:endParaRPr sz="100">
                <a:solidFill>
                  <a:schemeClr val="lt1"/>
                </a:solidFill>
                <a:latin typeface="Noto Sans JP"/>
                <a:ea typeface="Noto Sans JP"/>
                <a:cs typeface="Noto Sans JP"/>
                <a:sym typeface="Noto Sans JP"/>
              </a:endParaRPr>
            </a:p>
          </p:txBody>
        </p:sp>
      </p:grpSp>
      <p:sp>
        <p:nvSpPr>
          <p:cNvPr id="253" name="Google Shape;253;p22"/>
          <p:cNvSpPr txBox="1"/>
          <p:nvPr/>
        </p:nvSpPr>
        <p:spPr>
          <a:xfrm>
            <a:off x="1038085" y="4887950"/>
            <a:ext cx="1565700" cy="336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JP" b="1">
                <a:solidFill>
                  <a:srgbClr val="F92745"/>
                </a:solidFill>
                <a:latin typeface="Meiryo UI" panose="020B0604030504040204" pitchFamily="34" charset="-128"/>
                <a:ea typeface="Meiryo UI" panose="020B0604030504040204" pitchFamily="34" charset="-128"/>
                <a:cs typeface="Noto Sans JP"/>
                <a:sym typeface="Noto Sans JP"/>
              </a:rPr>
              <a:t>Point！</a:t>
            </a:r>
            <a:endParaRPr b="1" dirty="0">
              <a:solidFill>
                <a:srgbClr val="F92745"/>
              </a:solidFill>
              <a:latin typeface="Meiryo UI" panose="020B0604030504040204" pitchFamily="34" charset="-128"/>
              <a:ea typeface="Meiryo UI" panose="020B0604030504040204" pitchFamily="34" charset="-128"/>
              <a:cs typeface="Noto Sans JP"/>
              <a:sym typeface="Noto Sans JP"/>
            </a:endParaRPr>
          </a:p>
        </p:txBody>
      </p:sp>
      <p:grpSp>
        <p:nvGrpSpPr>
          <p:cNvPr id="254" name="Google Shape;254;p22"/>
          <p:cNvGrpSpPr/>
          <p:nvPr/>
        </p:nvGrpSpPr>
        <p:grpSpPr>
          <a:xfrm>
            <a:off x="472626" y="5251000"/>
            <a:ext cx="2593800" cy="877200"/>
            <a:chOff x="480600" y="5251000"/>
            <a:chExt cx="2593800" cy="877200"/>
          </a:xfrm>
        </p:grpSpPr>
        <p:sp>
          <p:nvSpPr>
            <p:cNvPr id="255" name="Google Shape;255;p22"/>
            <p:cNvSpPr txBox="1"/>
            <p:nvPr/>
          </p:nvSpPr>
          <p:spPr>
            <a:xfrm>
              <a:off x="480600" y="5251000"/>
              <a:ext cx="2593800" cy="877200"/>
            </a:xfrm>
            <a:prstGeom prst="rect">
              <a:avLst/>
            </a:prstGeom>
            <a:noFill/>
            <a:ln>
              <a:noFill/>
            </a:ln>
          </p:spPr>
          <p:txBody>
            <a:bodyPr spcFirstLastPara="1" wrap="square" lIns="180000" tIns="91425" rIns="91425" bIns="91425" anchor="t" anchorCtr="0">
              <a:noAutofit/>
            </a:bodyPr>
            <a:lstStyle/>
            <a:p>
              <a:pPr marL="0" lvl="0" indent="0" algn="l" rtl="0">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メニュー名にカーソルを合わせ、</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右端表示される     マークをクリックしても</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②と同様に伝票の新規登録が可能です。</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pic>
          <p:nvPicPr>
            <p:cNvPr id="256" name="Google Shape;256;p22"/>
            <p:cNvPicPr preferRelativeResize="0"/>
            <p:nvPr/>
          </p:nvPicPr>
          <p:blipFill>
            <a:blip r:embed="rId6">
              <a:alphaModFix/>
            </a:blip>
            <a:stretch>
              <a:fillRect/>
            </a:stretch>
          </p:blipFill>
          <p:spPr>
            <a:xfrm>
              <a:off x="1605600" y="5513775"/>
              <a:ext cx="147535" cy="150000"/>
            </a:xfrm>
            <a:prstGeom prst="rect">
              <a:avLst/>
            </a:prstGeom>
            <a:noFill/>
            <a:ln>
              <a:noFill/>
            </a:ln>
          </p:spPr>
        </p:pic>
      </p:grpSp>
      <p:sp>
        <p:nvSpPr>
          <p:cNvPr id="257" name="Google Shape;257;p22"/>
          <p:cNvSpPr/>
          <p:nvPr/>
        </p:nvSpPr>
        <p:spPr>
          <a:xfrm>
            <a:off x="3371163" y="2863322"/>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58" name="Google Shape;258;p22"/>
          <p:cNvSpPr/>
          <p:nvPr/>
        </p:nvSpPr>
        <p:spPr>
          <a:xfrm>
            <a:off x="8620298" y="2773597"/>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2</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59" name="Google Shape;259;p22"/>
          <p:cNvSpPr/>
          <p:nvPr/>
        </p:nvSpPr>
        <p:spPr>
          <a:xfrm>
            <a:off x="4624923" y="5374756"/>
            <a:ext cx="216000" cy="216000"/>
          </a:xfrm>
          <a:prstGeom prst="ellipse">
            <a:avLst/>
          </a:prstGeom>
          <a:solidFill>
            <a:srgbClr val="F92745"/>
          </a:solidFill>
          <a:ln w="25400" cap="flat" cmpd="sng">
            <a:solidFill>
              <a:srgbClr val="F92745"/>
            </a:solidFill>
            <a:prstDash val="solid"/>
            <a:round/>
            <a:headEnd type="none" w="sm" len="sm"/>
            <a:tailEnd type="none" w="sm" len="sm"/>
          </a:ln>
        </p:spPr>
        <p:txBody>
          <a:bodyPr spcFirstLastPara="1" wrap="square" lIns="0" tIns="45700" rIns="0" bIns="45700"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ja-JP" sz="1000"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a:t>
            </a:r>
            <a:endParaRPr sz="1000"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260" name="Google Shape;260;p22"/>
          <p:cNvSpPr/>
          <p:nvPr/>
        </p:nvSpPr>
        <p:spPr>
          <a:xfrm>
            <a:off x="596898" y="4840256"/>
            <a:ext cx="432000" cy="432000"/>
          </a:xfrm>
          <a:prstGeom prst="ellipse">
            <a:avLst/>
          </a:prstGeom>
          <a:solidFill>
            <a:srgbClr val="F92745"/>
          </a:solidFill>
          <a:ln w="25400" cap="flat" cmpd="sng">
            <a:solidFill>
              <a:srgbClr val="F92745"/>
            </a:solidFill>
            <a:prstDash val="solid"/>
            <a:round/>
            <a:headEnd type="none" w="sm" len="sm"/>
            <a:tailEnd type="none" w="sm" len="sm"/>
          </a:ln>
        </p:spPr>
        <p:txBody>
          <a:bodyPr spcFirstLastPara="1" wrap="square" lIns="0" tIns="45700" rIns="0" bIns="45700"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ja-JP" sz="1800"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a:t>
            </a:r>
            <a:endParaRPr sz="1800"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23"/>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66" name="Google Shape;266;p23"/>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Clr>
                <a:schemeClr val="dk1"/>
              </a:buClr>
              <a:buSzPts val="2400"/>
              <a:buFont typeface="Meiryo"/>
              <a:buNone/>
            </a:pPr>
            <a:r>
              <a:rPr lang="ja-JP" sz="2400" b="1">
                <a:solidFill>
                  <a:schemeClr val="dk1"/>
                </a:solidFill>
                <a:latin typeface="Meiryo UI" panose="020B0604030504040204" pitchFamily="34" charset="-128"/>
                <a:ea typeface="Meiryo UI" panose="020B0604030504040204" pitchFamily="34" charset="-128"/>
                <a:cs typeface="Noto Sans JP"/>
                <a:sym typeface="Noto Sans JP"/>
              </a:rPr>
              <a:t>伝票の内容登録（ヘッダー情報の登録）</a:t>
            </a:r>
            <a:endParaRPr sz="2400" b="1">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267" name="Google Shape;267;p23"/>
          <p:cNvSpPr/>
          <p:nvPr/>
        </p:nvSpPr>
        <p:spPr>
          <a:xfrm>
            <a:off x="3254878" y="2292485"/>
            <a:ext cx="62742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pic>
        <p:nvPicPr>
          <p:cNvPr id="268" name="Google Shape;268;p23"/>
          <p:cNvPicPr preferRelativeResize="0"/>
          <p:nvPr/>
        </p:nvPicPr>
        <p:blipFill>
          <a:blip r:embed="rId3">
            <a:alphaModFix/>
          </a:blip>
          <a:stretch>
            <a:fillRect/>
          </a:stretch>
        </p:blipFill>
        <p:spPr>
          <a:xfrm>
            <a:off x="3403225" y="2515550"/>
            <a:ext cx="6077774" cy="3766300"/>
          </a:xfrm>
          <a:prstGeom prst="rect">
            <a:avLst/>
          </a:prstGeom>
          <a:solidFill>
            <a:schemeClr val="accent1">
              <a:alpha val="6270"/>
            </a:schemeClr>
          </a:solidFill>
          <a:ln w="9525" cap="flat" cmpd="sng">
            <a:solidFill>
              <a:srgbClr val="666666"/>
            </a:solidFill>
            <a:prstDash val="solid"/>
            <a:round/>
            <a:headEnd type="none" w="sm" len="sm"/>
            <a:tailEnd type="none" w="sm" len="sm"/>
          </a:ln>
        </p:spPr>
      </p:pic>
      <p:sp>
        <p:nvSpPr>
          <p:cNvPr id="269" name="Google Shape;269;p23"/>
          <p:cNvSpPr/>
          <p:nvPr/>
        </p:nvSpPr>
        <p:spPr>
          <a:xfrm>
            <a:off x="486248" y="2297280"/>
            <a:ext cx="25938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70" name="Google Shape;270;p23"/>
          <p:cNvSpPr/>
          <p:nvPr/>
        </p:nvSpPr>
        <p:spPr>
          <a:xfrm>
            <a:off x="3254902" y="1873126"/>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271" name="Google Shape;271;p23"/>
          <p:cNvSpPr/>
          <p:nvPr/>
        </p:nvSpPr>
        <p:spPr>
          <a:xfrm>
            <a:off x="486248" y="1873126"/>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72" name="Google Shape;272;p23"/>
          <p:cNvSpPr/>
          <p:nvPr/>
        </p:nvSpPr>
        <p:spPr>
          <a:xfrm>
            <a:off x="558881" y="245510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73" name="Google Shape;273;p23"/>
          <p:cNvSpPr/>
          <p:nvPr/>
        </p:nvSpPr>
        <p:spPr>
          <a:xfrm rot="10800000" flipH="1">
            <a:off x="4788050" y="3656975"/>
            <a:ext cx="4629600" cy="2796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74" name="Google Shape;274;p23"/>
          <p:cNvSpPr txBox="1"/>
          <p:nvPr/>
        </p:nvSpPr>
        <p:spPr>
          <a:xfrm>
            <a:off x="-8" y="1236867"/>
            <a:ext cx="9906000" cy="369300"/>
          </a:xfrm>
          <a:prstGeom prst="rect">
            <a:avLst/>
          </a:prstGeom>
          <a:noFill/>
          <a:ln>
            <a:noFill/>
          </a:ln>
        </p:spPr>
        <p:txBody>
          <a:bodyPr spcFirstLastPara="1" wrap="square" lIns="45700" tIns="45700" rIns="45700" bIns="45700" anchor="t" anchorCtr="0">
            <a:spAutoFit/>
          </a:bodyPr>
          <a:lstStyle/>
          <a:p>
            <a:pPr marL="0" lvl="0" indent="0" algn="ctr" rtl="0">
              <a:spcBef>
                <a:spcPts val="0"/>
              </a:spcBef>
              <a:spcAft>
                <a:spcPts val="0"/>
              </a:spcAft>
              <a:buClr>
                <a:schemeClr val="dk1"/>
              </a:buClr>
              <a:buSzPts val="1800"/>
              <a:buFont typeface="Meiryo"/>
              <a:buNone/>
            </a:pPr>
            <a:r>
              <a:rPr lang="ja-JP" sz="1800" b="1">
                <a:solidFill>
                  <a:schemeClr val="dk1"/>
                </a:solidFill>
                <a:latin typeface="Meiryo UI" panose="020B0604030504040204" pitchFamily="34" charset="-128"/>
                <a:ea typeface="Meiryo UI" panose="020B0604030504040204" pitchFamily="34" charset="-128"/>
                <a:cs typeface="Noto Sans JP"/>
                <a:sym typeface="Noto Sans JP"/>
              </a:rPr>
              <a:t>新規登録画面を開きヘッダーに必要事項を入力</a:t>
            </a:r>
            <a:endParaRPr sz="1800" b="1">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275" name="Google Shape;275;p23"/>
          <p:cNvSpPr/>
          <p:nvPr/>
        </p:nvSpPr>
        <p:spPr>
          <a:xfrm>
            <a:off x="4788038" y="3427878"/>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76" name="Google Shape;276;p23"/>
          <p:cNvSpPr txBox="1"/>
          <p:nvPr/>
        </p:nvSpPr>
        <p:spPr>
          <a:xfrm>
            <a:off x="486250" y="2846998"/>
            <a:ext cx="2593800" cy="43080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［備考］には「〇月分交通費」と</a:t>
            </a:r>
            <a:endParaRPr sz="110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入力してください。</a:t>
            </a:r>
            <a:endParaRPr sz="110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277" name="Google Shape;277;p23"/>
          <p:cNvSpPr txBox="1"/>
          <p:nvPr/>
        </p:nvSpPr>
        <p:spPr>
          <a:xfrm>
            <a:off x="1021200" y="4125113"/>
            <a:ext cx="1565700" cy="336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JP" b="1">
                <a:solidFill>
                  <a:srgbClr val="F92745"/>
                </a:solidFill>
                <a:latin typeface="Meiryo UI" panose="020B0604030504040204" pitchFamily="34" charset="-128"/>
                <a:ea typeface="Meiryo UI" panose="020B0604030504040204" pitchFamily="34" charset="-128"/>
                <a:cs typeface="Noto Sans JP"/>
                <a:sym typeface="Noto Sans JP"/>
              </a:rPr>
              <a:t>Point！</a:t>
            </a:r>
            <a:endParaRPr b="1" dirty="0">
              <a:solidFill>
                <a:srgbClr val="F92745"/>
              </a:solidFill>
              <a:latin typeface="Meiryo UI" panose="020B0604030504040204" pitchFamily="34" charset="-128"/>
              <a:ea typeface="Meiryo UI" panose="020B0604030504040204" pitchFamily="34" charset="-128"/>
              <a:cs typeface="Noto Sans JP"/>
              <a:sym typeface="Noto Sans JP"/>
            </a:endParaRPr>
          </a:p>
        </p:txBody>
      </p:sp>
      <p:sp>
        <p:nvSpPr>
          <p:cNvPr id="278" name="Google Shape;278;p23"/>
          <p:cNvSpPr/>
          <p:nvPr/>
        </p:nvSpPr>
        <p:spPr>
          <a:xfrm flipH="1">
            <a:off x="4507797" y="3177002"/>
            <a:ext cx="216000" cy="918600"/>
          </a:xfrm>
          <a:prstGeom prst="rightBrace">
            <a:avLst>
              <a:gd name="adj1" fmla="val 31458"/>
              <a:gd name="adj2" fmla="val 55419"/>
            </a:avLst>
          </a:prstGeom>
          <a:noFill/>
          <a:ln w="25400" cap="flat" cmpd="sng">
            <a:solidFill>
              <a:srgbClr val="F92745"/>
            </a:solidFill>
            <a:prstDash val="solid"/>
            <a:round/>
            <a:headEnd type="none" w="sm" len="sm"/>
            <a:tailEnd type="none" w="sm" len="sm"/>
          </a:ln>
          <a:effectLst>
            <a:outerShdw blurRad="38100" dist="20000" dir="5400000" rotWithShape="0">
              <a:srgbClr val="000000">
                <a:alpha val="3725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79" name="Google Shape;279;p23"/>
          <p:cNvSpPr txBox="1"/>
          <p:nvPr/>
        </p:nvSpPr>
        <p:spPr>
          <a:xfrm>
            <a:off x="486249" y="4557274"/>
            <a:ext cx="2593800" cy="43080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FF0000"/>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このエリアが「ヘッダー」です。</a:t>
            </a:r>
            <a:endParaRPr sz="110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Clr>
                <a:srgbClr val="FF0000"/>
              </a:buClr>
              <a:buSzPts val="1100"/>
              <a:buFont typeface="Meiryo"/>
              <a:buNone/>
            </a:pPr>
            <a:r>
              <a:rPr lang="ja-JP" sz="1100">
                <a:solidFill>
                  <a:srgbClr val="FF0000"/>
                </a:solidFill>
                <a:latin typeface="Meiryo UI" panose="020B0604030504040204" pitchFamily="34" charset="-128"/>
                <a:ea typeface="Meiryo UI" panose="020B0604030504040204" pitchFamily="34" charset="-128"/>
                <a:cs typeface="Noto Sans JP"/>
                <a:sym typeface="Noto Sans JP"/>
              </a:rPr>
              <a:t>* </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マークは入力必須の目印です。</a:t>
            </a:r>
            <a:endParaRPr sz="110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280" name="Google Shape;280;p23"/>
          <p:cNvSpPr/>
          <p:nvPr/>
        </p:nvSpPr>
        <p:spPr>
          <a:xfrm>
            <a:off x="4227549" y="3562279"/>
            <a:ext cx="216000" cy="216000"/>
          </a:xfrm>
          <a:prstGeom prst="ellipse">
            <a:avLst/>
          </a:prstGeom>
          <a:solidFill>
            <a:srgbClr val="F92745"/>
          </a:solidFill>
          <a:ln w="25400" cap="flat" cmpd="sng">
            <a:solidFill>
              <a:srgbClr val="F92745"/>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0" tIns="45700" rIns="0" bIns="45700"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ja-JP" sz="1000"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a:t>
            </a:r>
            <a:endParaRPr sz="1000"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281" name="Google Shape;281;p23"/>
          <p:cNvSpPr/>
          <p:nvPr/>
        </p:nvSpPr>
        <p:spPr>
          <a:xfrm>
            <a:off x="589198" y="4077431"/>
            <a:ext cx="432000" cy="432000"/>
          </a:xfrm>
          <a:prstGeom prst="ellipse">
            <a:avLst/>
          </a:prstGeom>
          <a:solidFill>
            <a:srgbClr val="F92745"/>
          </a:solidFill>
          <a:ln w="25400" cap="flat" cmpd="sng">
            <a:solidFill>
              <a:srgbClr val="F92745"/>
            </a:solidFill>
            <a:prstDash val="solid"/>
            <a:round/>
            <a:headEnd type="none" w="sm" len="sm"/>
            <a:tailEnd type="none" w="sm" len="sm"/>
          </a:ln>
        </p:spPr>
        <p:txBody>
          <a:bodyPr spcFirstLastPara="1" wrap="square" lIns="0" tIns="45700" rIns="0" bIns="45700"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ja-JP" sz="1800"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a:t>
            </a:r>
            <a:endParaRPr sz="1800"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282" name="Google Shape;282;p23"/>
          <p:cNvSpPr/>
          <p:nvPr/>
        </p:nvSpPr>
        <p:spPr>
          <a:xfrm>
            <a:off x="600100" y="2926425"/>
            <a:ext cx="2366100" cy="768300"/>
          </a:xfrm>
          <a:prstGeom prst="roundRect">
            <a:avLst>
              <a:gd name="adj" fmla="val 16667"/>
            </a:avLst>
          </a:prstGeom>
          <a:solidFill>
            <a:srgbClr val="F1C232">
              <a:alpha val="85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sz="1200" b="1">
                <a:solidFill>
                  <a:schemeClr val="dk1"/>
                </a:solidFill>
                <a:latin typeface="Meiryo UI" panose="020B0604030504040204" pitchFamily="34" charset="-128"/>
                <a:ea typeface="Meiryo UI" panose="020B0604030504040204" pitchFamily="34" charset="-128"/>
                <a:cs typeface="Noto Sans JP"/>
                <a:sym typeface="Noto Sans JP"/>
              </a:rPr>
              <a:t>伝票ヘッダーの</a:t>
            </a:r>
            <a:endParaRPr sz="1200" b="1">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None/>
            </a:pPr>
            <a:r>
              <a:rPr lang="ja-JP" sz="1200" b="1">
                <a:solidFill>
                  <a:schemeClr val="dk1"/>
                </a:solidFill>
                <a:latin typeface="Meiryo UI" panose="020B0604030504040204" pitchFamily="34" charset="-128"/>
                <a:ea typeface="Meiryo UI" panose="020B0604030504040204" pitchFamily="34" charset="-128"/>
                <a:cs typeface="Noto Sans JP"/>
                <a:sym typeface="Noto Sans JP"/>
              </a:rPr>
              <a:t>入力ルールをご記載ください</a:t>
            </a:r>
            <a:endParaRPr>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24"/>
          <p:cNvSpPr/>
          <p:nvPr/>
        </p:nvSpPr>
        <p:spPr>
          <a:xfrm>
            <a:off x="3254878" y="2292485"/>
            <a:ext cx="62742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88" name="Google Shape;288;p24"/>
          <p:cNvSpPr txBox="1"/>
          <p:nvPr/>
        </p:nvSpPr>
        <p:spPr>
          <a:xfrm>
            <a:off x="1870576" y="338137"/>
            <a:ext cx="6250800" cy="369332"/>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Clr>
                <a:schemeClr val="dk1"/>
              </a:buClr>
              <a:buSzPts val="2400"/>
              <a:buFont typeface="Meiryo"/>
              <a:buNone/>
            </a:pPr>
            <a:r>
              <a:rPr lang="ja-JP" sz="2400" b="1">
                <a:solidFill>
                  <a:schemeClr val="dk1"/>
                </a:solidFill>
                <a:latin typeface="Meiryo UI" panose="020B0604030504040204" pitchFamily="34" charset="-128"/>
                <a:ea typeface="Meiryo UI" panose="020B0604030504040204" pitchFamily="34" charset="-128"/>
                <a:cs typeface="Noto Sans JP"/>
                <a:sym typeface="Noto Sans JP"/>
              </a:rPr>
              <a:t>伝票の新規登録（明細の追加）</a:t>
            </a:r>
            <a:endParaRPr sz="2400" b="1"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289" name="Google Shape;289;p24"/>
          <p:cNvSpPr/>
          <p:nvPr/>
        </p:nvSpPr>
        <p:spPr>
          <a:xfrm>
            <a:off x="486248" y="2297280"/>
            <a:ext cx="2593765" cy="4074432"/>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90" name="Google Shape;290;p24"/>
          <p:cNvSpPr/>
          <p:nvPr/>
        </p:nvSpPr>
        <p:spPr>
          <a:xfrm>
            <a:off x="3254902" y="1873126"/>
            <a:ext cx="6274159" cy="416305"/>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291" name="Google Shape;291;p24"/>
          <p:cNvSpPr/>
          <p:nvPr/>
        </p:nvSpPr>
        <p:spPr>
          <a:xfrm>
            <a:off x="486248" y="1873126"/>
            <a:ext cx="2593765" cy="424154"/>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92" name="Google Shape;292;p24"/>
          <p:cNvSpPr/>
          <p:nvPr/>
        </p:nvSpPr>
        <p:spPr>
          <a:xfrm>
            <a:off x="558881" y="245510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93" name="Google Shape;293;p24"/>
          <p:cNvSpPr txBox="1"/>
          <p:nvPr/>
        </p:nvSpPr>
        <p:spPr>
          <a:xfrm>
            <a:off x="486250" y="2847753"/>
            <a:ext cx="2637900" cy="43080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明細入力に使用するメニューを選び、</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クリックします。</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294" name="Google Shape;294;p24"/>
          <p:cNvSpPr txBox="1"/>
          <p:nvPr/>
        </p:nvSpPr>
        <p:spPr>
          <a:xfrm>
            <a:off x="-8" y="1236867"/>
            <a:ext cx="9906000" cy="369300"/>
          </a:xfrm>
          <a:prstGeom prst="rect">
            <a:avLst/>
          </a:prstGeom>
          <a:noFill/>
          <a:ln>
            <a:noFill/>
          </a:ln>
        </p:spPr>
        <p:txBody>
          <a:bodyPr spcFirstLastPara="1" wrap="square" lIns="45700" tIns="45700" rIns="45700" bIns="45700" anchor="t" anchorCtr="0">
            <a:spAutoFit/>
          </a:bodyPr>
          <a:lstStyle/>
          <a:p>
            <a:pPr marL="0" lvl="0" indent="0" algn="ctr" rtl="0">
              <a:spcBef>
                <a:spcPts val="0"/>
              </a:spcBef>
              <a:spcAft>
                <a:spcPts val="0"/>
              </a:spcAft>
              <a:buClr>
                <a:schemeClr val="dk1"/>
              </a:buClr>
              <a:buSzPts val="1800"/>
              <a:buFont typeface="Meiryo"/>
              <a:buNone/>
            </a:pPr>
            <a:r>
              <a:rPr lang="ja-JP" sz="1800" b="1">
                <a:solidFill>
                  <a:schemeClr val="dk1"/>
                </a:solidFill>
                <a:latin typeface="Meiryo UI" panose="020B0604030504040204" pitchFamily="34" charset="-128"/>
                <a:ea typeface="Meiryo UI" panose="020B0604030504040204" pitchFamily="34" charset="-128"/>
                <a:cs typeface="Noto Sans JP"/>
                <a:sym typeface="Noto Sans JP"/>
              </a:rPr>
              <a:t>明細の入力方法に合わせてボタンを選択</a:t>
            </a:r>
            <a:endParaRPr sz="1800" b="1">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295" name="Google Shape;295;p24"/>
          <p:cNvSpPr txBox="1"/>
          <p:nvPr/>
        </p:nvSpPr>
        <p:spPr>
          <a:xfrm>
            <a:off x="486238" y="6447958"/>
            <a:ext cx="3545400" cy="2616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FF0000"/>
                </a:solidFill>
                <a:latin typeface="Meiryo UI" panose="020B0604030504040204" pitchFamily="34" charset="-128"/>
                <a:ea typeface="Meiryo UI" panose="020B0604030504040204" pitchFamily="34" charset="-128"/>
                <a:cs typeface="Noto Sans JP"/>
                <a:sym typeface="Noto Sans JP"/>
              </a:rPr>
              <a:t>※各種明細の登録方法は</a:t>
            </a:r>
            <a:r>
              <a:rPr lang="en-US" altLang="ja-JP" sz="1100" dirty="0">
                <a:solidFill>
                  <a:srgbClr val="FF0000"/>
                </a:solidFill>
                <a:latin typeface="Meiryo UI" panose="020B0604030504040204" pitchFamily="34" charset="-128"/>
                <a:ea typeface="Meiryo UI" panose="020B0604030504040204" pitchFamily="34" charset="-128"/>
                <a:cs typeface="Noto Sans JP"/>
                <a:sym typeface="Noto Sans JP"/>
              </a:rPr>
              <a:t>p.</a:t>
            </a:r>
            <a:r>
              <a:rPr lang="ja-JP" altLang="en-US" sz="1100">
                <a:solidFill>
                  <a:srgbClr val="FF0000"/>
                </a:solidFill>
                <a:latin typeface="Meiryo UI" panose="020B0604030504040204" pitchFamily="34" charset="-128"/>
                <a:ea typeface="Meiryo UI" panose="020B0604030504040204" pitchFamily="34" charset="-128"/>
                <a:cs typeface="Noto Sans JP"/>
                <a:sym typeface="Noto Sans JP"/>
              </a:rPr>
              <a:t>〇〇</a:t>
            </a:r>
            <a:r>
              <a:rPr lang="ja-JP" sz="1100">
                <a:solidFill>
                  <a:srgbClr val="FF0000"/>
                </a:solidFill>
                <a:latin typeface="Meiryo UI" panose="020B0604030504040204" pitchFamily="34" charset="-128"/>
                <a:ea typeface="Meiryo UI" panose="020B0604030504040204" pitchFamily="34" charset="-128"/>
                <a:cs typeface="Noto Sans JP"/>
                <a:sym typeface="Noto Sans JP"/>
              </a:rPr>
              <a:t>以降で説明</a:t>
            </a:r>
            <a:endParaRPr sz="1100" dirty="0">
              <a:solidFill>
                <a:srgbClr val="FF0000"/>
              </a:solidFill>
              <a:latin typeface="Meiryo UI" panose="020B0604030504040204" pitchFamily="34" charset="-128"/>
              <a:ea typeface="Meiryo UI" panose="020B0604030504040204" pitchFamily="34" charset="-128"/>
              <a:cs typeface="Noto Sans JP"/>
              <a:sym typeface="Noto Sans JP"/>
            </a:endParaRPr>
          </a:p>
        </p:txBody>
      </p:sp>
      <p:sp>
        <p:nvSpPr>
          <p:cNvPr id="296" name="Google Shape;296;p24"/>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pic>
        <p:nvPicPr>
          <p:cNvPr id="3" name="Google Shape;268;p23">
            <a:extLst>
              <a:ext uri="{FF2B5EF4-FFF2-40B4-BE49-F238E27FC236}">
                <a16:creationId xmlns:a16="http://schemas.microsoft.com/office/drawing/2014/main" id="{0AD278A2-61AC-66C6-5B10-E774E1E52100}"/>
              </a:ext>
            </a:extLst>
          </p:cNvPr>
          <p:cNvPicPr preferRelativeResize="0"/>
          <p:nvPr/>
        </p:nvPicPr>
        <p:blipFill>
          <a:blip r:embed="rId3">
            <a:alphaModFix/>
          </a:blip>
          <a:stretch>
            <a:fillRect/>
          </a:stretch>
        </p:blipFill>
        <p:spPr>
          <a:xfrm>
            <a:off x="3403225" y="2515550"/>
            <a:ext cx="6077774" cy="3766300"/>
          </a:xfrm>
          <a:prstGeom prst="rect">
            <a:avLst/>
          </a:prstGeom>
          <a:solidFill>
            <a:schemeClr val="accent1">
              <a:alpha val="6270"/>
            </a:schemeClr>
          </a:solidFill>
          <a:ln w="9525" cap="flat" cmpd="sng">
            <a:solidFill>
              <a:srgbClr val="666666"/>
            </a:solidFill>
            <a:prstDash val="solid"/>
            <a:round/>
            <a:headEnd type="none" w="sm" len="sm"/>
            <a:tailEnd type="none" w="sm" len="sm"/>
          </a:ln>
        </p:spPr>
      </p:pic>
      <p:sp>
        <p:nvSpPr>
          <p:cNvPr id="298" name="Google Shape;298;p24"/>
          <p:cNvSpPr/>
          <p:nvPr/>
        </p:nvSpPr>
        <p:spPr>
          <a:xfrm rot="10800000" flipH="1">
            <a:off x="4730588" y="5208585"/>
            <a:ext cx="3687547" cy="257875"/>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99" name="Google Shape;299;p24"/>
          <p:cNvSpPr/>
          <p:nvPr/>
        </p:nvSpPr>
        <p:spPr>
          <a:xfrm>
            <a:off x="4730592" y="4992330"/>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33"/>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lvl="0">
              <a:buClr>
                <a:schemeClr val="dk1"/>
              </a:buClr>
              <a:buSzPts val="2400"/>
            </a:pPr>
            <a:r>
              <a:rPr lang="ja-JP" altLang="en-US" sz="2400" b="1">
                <a:solidFill>
                  <a:schemeClr val="dk1"/>
                </a:solidFill>
                <a:latin typeface="Meiryo UI" panose="020B0604030504040204" pitchFamily="34" charset="-128"/>
                <a:ea typeface="Meiryo UI" panose="020B0604030504040204" pitchFamily="34" charset="-128"/>
                <a:cs typeface="Noto Sans JP"/>
                <a:sym typeface="Noto Sans JP"/>
              </a:rPr>
              <a:t>伝票の新規登録（明細の追加）</a:t>
            </a:r>
            <a:endParaRPr lang="ja-JP" altLang="en-US" sz="2400" b="1"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454" name="Google Shape;454;p33"/>
          <p:cNvSpPr/>
          <p:nvPr/>
        </p:nvSpPr>
        <p:spPr>
          <a:xfrm>
            <a:off x="486248" y="2068680"/>
            <a:ext cx="25938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455" name="Google Shape;455;p33"/>
          <p:cNvSpPr/>
          <p:nvPr/>
        </p:nvSpPr>
        <p:spPr>
          <a:xfrm>
            <a:off x="3254903" y="2063810"/>
            <a:ext cx="62742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456" name="Google Shape;456;p33"/>
          <p:cNvSpPr/>
          <p:nvPr/>
        </p:nvSpPr>
        <p:spPr>
          <a:xfrm>
            <a:off x="3254902" y="1644526"/>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457" name="Google Shape;457;p33"/>
          <p:cNvSpPr/>
          <p:nvPr/>
        </p:nvSpPr>
        <p:spPr>
          <a:xfrm>
            <a:off x="486248" y="1644526"/>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458" name="Google Shape;458;p33"/>
          <p:cNvSpPr txBox="1"/>
          <p:nvPr/>
        </p:nvSpPr>
        <p:spPr>
          <a:xfrm>
            <a:off x="486249" y="2628114"/>
            <a:ext cx="2593800" cy="1107955"/>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どの方法でも精算内容を登録していくと</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最後に画面イメージのように</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明細情報の</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入力欄が表示され</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ます。</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必要に応じて情報の追記・変更を行い、</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［登録］をクリックします。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459" name="Google Shape;459;p33"/>
          <p:cNvSpPr/>
          <p:nvPr/>
        </p:nvSpPr>
        <p:spPr>
          <a:xfrm>
            <a:off x="558881" y="222650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7</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pic>
        <p:nvPicPr>
          <p:cNvPr id="460" name="Google Shape;460;p33"/>
          <p:cNvPicPr preferRelativeResize="0"/>
          <p:nvPr/>
        </p:nvPicPr>
        <p:blipFill rotWithShape="1">
          <a:blip r:embed="rId3">
            <a:alphaModFix/>
          </a:blip>
          <a:srcRect/>
          <a:stretch/>
        </p:blipFill>
        <p:spPr>
          <a:xfrm>
            <a:off x="3362475" y="2239080"/>
            <a:ext cx="6059012" cy="3717931"/>
          </a:xfrm>
          <a:prstGeom prst="rect">
            <a:avLst/>
          </a:prstGeom>
          <a:noFill/>
          <a:ln w="9525" cap="flat" cmpd="sng">
            <a:solidFill>
              <a:srgbClr val="7F7F7F"/>
            </a:solidFill>
            <a:prstDash val="solid"/>
            <a:round/>
            <a:headEnd type="none" w="sm" len="sm"/>
            <a:tailEnd type="none" w="sm" len="sm"/>
          </a:ln>
        </p:spPr>
      </p:pic>
      <p:sp>
        <p:nvSpPr>
          <p:cNvPr id="461" name="Google Shape;461;p33"/>
          <p:cNvSpPr/>
          <p:nvPr/>
        </p:nvSpPr>
        <p:spPr>
          <a:xfrm rot="10800000" flipH="1">
            <a:off x="7556950" y="2436926"/>
            <a:ext cx="1864500" cy="3128400"/>
          </a:xfrm>
          <a:prstGeom prst="rect">
            <a:avLst/>
          </a:prstGeom>
          <a:noFill/>
          <a:ln w="19050" cap="flat" cmpd="sng">
            <a:solidFill>
              <a:schemeClr val="accent6"/>
            </a:solidFill>
            <a:prstDash val="solid"/>
            <a:round/>
            <a:headEnd type="none" w="sm" len="sm"/>
            <a:tailEnd type="none" w="sm" len="sm"/>
          </a:ln>
          <a:effectLst>
            <a:outerShdw blurRad="63500" dist="254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462" name="Google Shape;462;p33"/>
          <p:cNvSpPr/>
          <p:nvPr/>
        </p:nvSpPr>
        <p:spPr>
          <a:xfrm rot="5400000">
            <a:off x="3803745" y="2063285"/>
            <a:ext cx="164700" cy="5760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463" name="Google Shape;463;p33"/>
          <p:cNvSpPr/>
          <p:nvPr/>
        </p:nvSpPr>
        <p:spPr>
          <a:xfrm>
            <a:off x="7556950" y="2217072"/>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7</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464" name="Google Shape;464;p33"/>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465" name="Google Shape;465;p33"/>
          <p:cNvSpPr txBox="1"/>
          <p:nvPr/>
        </p:nvSpPr>
        <p:spPr>
          <a:xfrm>
            <a:off x="531388" y="3963050"/>
            <a:ext cx="2503500" cy="93900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例）</a:t>
            </a:r>
            <a:endParaRPr sz="110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負担部門：部門に合わせて変更</a:t>
            </a:r>
            <a:endParaRPr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　　　（初期値は所属部門です）</a:t>
            </a:r>
            <a:endParaRPr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000000"/>
              </a:buClr>
              <a:buSzPts val="1100"/>
              <a:buFont typeface="Calibri"/>
              <a:buNone/>
            </a:pPr>
            <a:endParaRPr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用件：</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申請内容を選んでください。</a:t>
            </a:r>
            <a:endParaRPr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466" name="Google Shape;466;p33"/>
          <p:cNvSpPr/>
          <p:nvPr/>
        </p:nvSpPr>
        <p:spPr>
          <a:xfrm>
            <a:off x="600112" y="3957050"/>
            <a:ext cx="2366100" cy="768300"/>
          </a:xfrm>
          <a:prstGeom prst="roundRect">
            <a:avLst>
              <a:gd name="adj" fmla="val 16667"/>
            </a:avLst>
          </a:prstGeom>
          <a:solidFill>
            <a:srgbClr val="F1C232">
              <a:alpha val="85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sz="1200" b="1">
                <a:solidFill>
                  <a:schemeClr val="dk1"/>
                </a:solidFill>
                <a:latin typeface="Meiryo UI" panose="020B0604030504040204" pitchFamily="34" charset="-128"/>
                <a:ea typeface="Meiryo UI" panose="020B0604030504040204" pitchFamily="34" charset="-128"/>
                <a:cs typeface="Noto Sans JP"/>
                <a:sym typeface="Noto Sans JP"/>
              </a:rPr>
              <a:t>明細入力における</a:t>
            </a:r>
            <a:endParaRPr sz="1200" b="1">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None/>
            </a:pPr>
            <a:r>
              <a:rPr lang="ja-JP" sz="1200" b="1">
                <a:solidFill>
                  <a:schemeClr val="dk1"/>
                </a:solidFill>
                <a:latin typeface="Meiryo UI" panose="020B0604030504040204" pitchFamily="34" charset="-128"/>
                <a:ea typeface="Meiryo UI" panose="020B0604030504040204" pitchFamily="34" charset="-128"/>
                <a:cs typeface="Noto Sans JP"/>
                <a:sym typeface="Noto Sans JP"/>
              </a:rPr>
              <a:t>ルールがあれば</a:t>
            </a:r>
            <a:endParaRPr sz="1200" b="1">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None/>
            </a:pPr>
            <a:r>
              <a:rPr lang="ja-JP" sz="1200" b="1">
                <a:solidFill>
                  <a:schemeClr val="dk1"/>
                </a:solidFill>
                <a:latin typeface="Meiryo UI" panose="020B0604030504040204" pitchFamily="34" charset="-128"/>
                <a:ea typeface="Meiryo UI" panose="020B0604030504040204" pitchFamily="34" charset="-128"/>
                <a:cs typeface="Noto Sans JP"/>
                <a:sym typeface="Noto Sans JP"/>
              </a:rPr>
              <a:t>ご記載ください</a:t>
            </a:r>
            <a:endParaRPr>
              <a:latin typeface="Meiryo UI" panose="020B0604030504040204" pitchFamily="34" charset="-128"/>
              <a:ea typeface="Meiryo UI" panose="020B0604030504040204" pitchFamily="34" charset="-128"/>
              <a:cs typeface="Noto Sans JP"/>
              <a:sym typeface="Noto Sans JP"/>
            </a:endParaRPr>
          </a:p>
        </p:txBody>
      </p:sp>
      <p:sp>
        <p:nvSpPr>
          <p:cNvPr id="467" name="Google Shape;467;p33"/>
          <p:cNvSpPr/>
          <p:nvPr/>
        </p:nvSpPr>
        <p:spPr>
          <a:xfrm rot="10800000" flipH="1">
            <a:off x="8912675" y="5733925"/>
            <a:ext cx="508800" cy="200400"/>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468" name="Google Shape;468;p33"/>
          <p:cNvSpPr/>
          <p:nvPr/>
        </p:nvSpPr>
        <p:spPr>
          <a:xfrm>
            <a:off x="9095975" y="5565325"/>
            <a:ext cx="142200" cy="180000"/>
          </a:xfrm>
          <a:prstGeom prst="downArrow">
            <a:avLst>
              <a:gd name="adj1" fmla="val 50000"/>
              <a:gd name="adj2" fmla="val 50000"/>
            </a:avLst>
          </a:pr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6">
          <a:extLst>
            <a:ext uri="{FF2B5EF4-FFF2-40B4-BE49-F238E27FC236}">
              <a16:creationId xmlns:a16="http://schemas.microsoft.com/office/drawing/2014/main" id="{0C4F1A5D-00E0-78CD-95C5-BEC5D123C5BF}"/>
            </a:ext>
          </a:extLst>
        </p:cNvPr>
        <p:cNvGrpSpPr/>
        <p:nvPr/>
      </p:nvGrpSpPr>
      <p:grpSpPr>
        <a:xfrm>
          <a:off x="0" y="0"/>
          <a:ext cx="0" cy="0"/>
          <a:chOff x="0" y="0"/>
          <a:chExt cx="0" cy="0"/>
        </a:xfrm>
      </p:grpSpPr>
      <p:sp>
        <p:nvSpPr>
          <p:cNvPr id="287" name="Google Shape;287;p24">
            <a:extLst>
              <a:ext uri="{FF2B5EF4-FFF2-40B4-BE49-F238E27FC236}">
                <a16:creationId xmlns:a16="http://schemas.microsoft.com/office/drawing/2014/main" id="{DBB04B5C-AB9B-46A8-C644-A7ECC368350B}"/>
              </a:ext>
            </a:extLst>
          </p:cNvPr>
          <p:cNvSpPr/>
          <p:nvPr/>
        </p:nvSpPr>
        <p:spPr>
          <a:xfrm>
            <a:off x="3254878" y="2292485"/>
            <a:ext cx="62742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88" name="Google Shape;288;p24">
            <a:extLst>
              <a:ext uri="{FF2B5EF4-FFF2-40B4-BE49-F238E27FC236}">
                <a16:creationId xmlns:a16="http://schemas.microsoft.com/office/drawing/2014/main" id="{8D29C572-C7ED-DB75-270B-2B60FC8149B9}"/>
              </a:ext>
            </a:extLst>
          </p:cNvPr>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Clr>
                <a:schemeClr val="dk1"/>
              </a:buClr>
              <a:buSzPts val="2400"/>
              <a:buFont typeface="Meiryo"/>
              <a:buNone/>
            </a:pPr>
            <a:r>
              <a:rPr lang="ja-JP" sz="2400" b="1">
                <a:solidFill>
                  <a:schemeClr val="dk1"/>
                </a:solidFill>
                <a:latin typeface="Meiryo UI" panose="020B0604030504040204" pitchFamily="34" charset="-128"/>
                <a:ea typeface="Meiryo UI" panose="020B0604030504040204" pitchFamily="34" charset="-128"/>
                <a:cs typeface="Noto Sans JP"/>
                <a:sym typeface="Noto Sans JP"/>
              </a:rPr>
              <a:t>伝票の新規登録（明細の追加）</a:t>
            </a:r>
            <a:endParaRPr sz="2400" b="1">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289" name="Google Shape;289;p24">
            <a:extLst>
              <a:ext uri="{FF2B5EF4-FFF2-40B4-BE49-F238E27FC236}">
                <a16:creationId xmlns:a16="http://schemas.microsoft.com/office/drawing/2014/main" id="{1DDCA63A-D5F6-1978-07BB-284AE6231E1E}"/>
              </a:ext>
            </a:extLst>
          </p:cNvPr>
          <p:cNvSpPr/>
          <p:nvPr/>
        </p:nvSpPr>
        <p:spPr>
          <a:xfrm>
            <a:off x="486248" y="2297280"/>
            <a:ext cx="2593765" cy="4074432"/>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90" name="Google Shape;290;p24">
            <a:extLst>
              <a:ext uri="{FF2B5EF4-FFF2-40B4-BE49-F238E27FC236}">
                <a16:creationId xmlns:a16="http://schemas.microsoft.com/office/drawing/2014/main" id="{E9A9CBB7-5F47-2BE3-277B-DDC9B518B5F2}"/>
              </a:ext>
            </a:extLst>
          </p:cNvPr>
          <p:cNvSpPr/>
          <p:nvPr/>
        </p:nvSpPr>
        <p:spPr>
          <a:xfrm>
            <a:off x="3254902" y="1873126"/>
            <a:ext cx="6274159" cy="416305"/>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291" name="Google Shape;291;p24">
            <a:extLst>
              <a:ext uri="{FF2B5EF4-FFF2-40B4-BE49-F238E27FC236}">
                <a16:creationId xmlns:a16="http://schemas.microsoft.com/office/drawing/2014/main" id="{4D6B3CDB-C4FF-7258-3158-F8F8FBAE5421}"/>
              </a:ext>
            </a:extLst>
          </p:cNvPr>
          <p:cNvSpPr/>
          <p:nvPr/>
        </p:nvSpPr>
        <p:spPr>
          <a:xfrm>
            <a:off x="486248" y="1873126"/>
            <a:ext cx="2593765" cy="424154"/>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92" name="Google Shape;292;p24">
            <a:extLst>
              <a:ext uri="{FF2B5EF4-FFF2-40B4-BE49-F238E27FC236}">
                <a16:creationId xmlns:a16="http://schemas.microsoft.com/office/drawing/2014/main" id="{04DAC4CB-8503-1C26-24BE-98236B33ED92}"/>
              </a:ext>
            </a:extLst>
          </p:cNvPr>
          <p:cNvSpPr/>
          <p:nvPr/>
        </p:nvSpPr>
        <p:spPr>
          <a:xfrm>
            <a:off x="558881" y="245510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93" name="Google Shape;293;p24">
            <a:extLst>
              <a:ext uri="{FF2B5EF4-FFF2-40B4-BE49-F238E27FC236}">
                <a16:creationId xmlns:a16="http://schemas.microsoft.com/office/drawing/2014/main" id="{BAECF469-6753-2663-CDA4-84CD261DAF6D}"/>
              </a:ext>
            </a:extLst>
          </p:cNvPr>
          <p:cNvSpPr txBox="1"/>
          <p:nvPr/>
        </p:nvSpPr>
        <p:spPr>
          <a:xfrm>
            <a:off x="486250" y="2847753"/>
            <a:ext cx="2637900" cy="769401"/>
          </a:xfrm>
          <a:prstGeom prst="rect">
            <a:avLst/>
          </a:prstGeom>
          <a:noFill/>
          <a:ln>
            <a:noFill/>
          </a:ln>
        </p:spPr>
        <p:txBody>
          <a:bodyPr spcFirstLastPara="1" wrap="square" lIns="180000" tIns="45700" rIns="45700" bIns="45700" anchor="t" anchorCtr="0">
            <a:spAutoFit/>
          </a:bodyPr>
          <a:lstStyle/>
          <a:p>
            <a:pPr lvl="0">
              <a:buClr>
                <a:srgbClr val="3F3F3F"/>
              </a:buClr>
              <a:buSzPts val="1100"/>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画面イメージのように明細行が</a:t>
            </a:r>
          </a:p>
          <a:p>
            <a:pPr lvl="0">
              <a:buClr>
                <a:srgbClr val="3F3F3F"/>
              </a:buClr>
              <a:buSzPts val="1100"/>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表示されたら、明細の登録完了です。</a:t>
            </a:r>
          </a:p>
          <a:p>
            <a:pPr lvl="0">
              <a:buClr>
                <a:srgbClr val="FF0000"/>
              </a:buClr>
              <a:buSzPts val="1100"/>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（明細は１つの伝票の中に</a:t>
            </a:r>
          </a:p>
          <a:p>
            <a:pPr lvl="0">
              <a:buClr>
                <a:srgbClr val="FF0000"/>
              </a:buClr>
              <a:buSzPts val="1100"/>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複数行追加することも可能です）</a:t>
            </a:r>
            <a:endParaRPr lang="ja-JP" altLang="en-US"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294" name="Google Shape;294;p24">
            <a:extLst>
              <a:ext uri="{FF2B5EF4-FFF2-40B4-BE49-F238E27FC236}">
                <a16:creationId xmlns:a16="http://schemas.microsoft.com/office/drawing/2014/main" id="{86E4765D-5C04-20F8-51D4-CEC41584344C}"/>
              </a:ext>
            </a:extLst>
          </p:cNvPr>
          <p:cNvSpPr txBox="1"/>
          <p:nvPr/>
        </p:nvSpPr>
        <p:spPr>
          <a:xfrm>
            <a:off x="-8" y="1236867"/>
            <a:ext cx="9906000" cy="369300"/>
          </a:xfrm>
          <a:prstGeom prst="rect">
            <a:avLst/>
          </a:prstGeom>
          <a:noFill/>
          <a:ln>
            <a:noFill/>
          </a:ln>
        </p:spPr>
        <p:txBody>
          <a:bodyPr spcFirstLastPara="1" wrap="square" lIns="45700" tIns="45700" rIns="45700" bIns="45700" anchor="t" anchorCtr="0">
            <a:spAutoFit/>
          </a:bodyPr>
          <a:lstStyle/>
          <a:p>
            <a:pPr marL="0" lvl="0" indent="0" algn="ctr" rtl="0">
              <a:spcBef>
                <a:spcPts val="0"/>
              </a:spcBef>
              <a:spcAft>
                <a:spcPts val="0"/>
              </a:spcAft>
              <a:buClr>
                <a:schemeClr val="dk1"/>
              </a:buClr>
              <a:buSzPts val="1800"/>
              <a:buFont typeface="Meiryo"/>
              <a:buNone/>
            </a:pPr>
            <a:r>
              <a:rPr lang="ja-JP" sz="1800" b="1">
                <a:solidFill>
                  <a:schemeClr val="dk1"/>
                </a:solidFill>
                <a:latin typeface="Meiryo UI" panose="020B0604030504040204" pitchFamily="34" charset="-128"/>
                <a:ea typeface="Meiryo UI" panose="020B0604030504040204" pitchFamily="34" charset="-128"/>
                <a:cs typeface="Noto Sans JP"/>
                <a:sym typeface="Noto Sans JP"/>
              </a:rPr>
              <a:t>明細の入力方法に合わせてボタンを選択</a:t>
            </a:r>
            <a:endParaRPr sz="1800" b="1">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296" name="Google Shape;296;p24">
            <a:extLst>
              <a:ext uri="{FF2B5EF4-FFF2-40B4-BE49-F238E27FC236}">
                <a16:creationId xmlns:a16="http://schemas.microsoft.com/office/drawing/2014/main" id="{E19B1060-2F17-B020-87D2-9B485C8444A9}"/>
              </a:ext>
            </a:extLst>
          </p:cNvPr>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pic>
        <p:nvPicPr>
          <p:cNvPr id="297" name="Google Shape;297;p24">
            <a:extLst>
              <a:ext uri="{FF2B5EF4-FFF2-40B4-BE49-F238E27FC236}">
                <a16:creationId xmlns:a16="http://schemas.microsoft.com/office/drawing/2014/main" id="{83A80889-43E3-9400-3621-80E7CD8BEFC2}"/>
              </a:ext>
            </a:extLst>
          </p:cNvPr>
          <p:cNvPicPr preferRelativeResize="0"/>
          <p:nvPr/>
        </p:nvPicPr>
        <p:blipFill>
          <a:blip r:embed="rId3">
            <a:alphaModFix/>
          </a:blip>
          <a:stretch>
            <a:fillRect/>
          </a:stretch>
        </p:blipFill>
        <p:spPr>
          <a:xfrm>
            <a:off x="3326200" y="2756063"/>
            <a:ext cx="6131553" cy="3269325"/>
          </a:xfrm>
          <a:prstGeom prst="rect">
            <a:avLst/>
          </a:prstGeom>
          <a:noFill/>
          <a:ln>
            <a:noFill/>
          </a:ln>
        </p:spPr>
      </p:pic>
      <p:sp>
        <p:nvSpPr>
          <p:cNvPr id="298" name="Google Shape;298;p24">
            <a:extLst>
              <a:ext uri="{FF2B5EF4-FFF2-40B4-BE49-F238E27FC236}">
                <a16:creationId xmlns:a16="http://schemas.microsoft.com/office/drawing/2014/main" id="{3B698132-FC2E-FFCC-7B79-926867A00893}"/>
              </a:ext>
            </a:extLst>
          </p:cNvPr>
          <p:cNvSpPr/>
          <p:nvPr/>
        </p:nvSpPr>
        <p:spPr>
          <a:xfrm rot="10800000" flipH="1">
            <a:off x="4410914" y="4679026"/>
            <a:ext cx="4921622" cy="609406"/>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99" name="Google Shape;299;p24">
            <a:extLst>
              <a:ext uri="{FF2B5EF4-FFF2-40B4-BE49-F238E27FC236}">
                <a16:creationId xmlns:a16="http://schemas.microsoft.com/office/drawing/2014/main" id="{7109EB85-82DA-2AC6-D302-A05E5FF523EF}"/>
              </a:ext>
            </a:extLst>
          </p:cNvPr>
          <p:cNvSpPr/>
          <p:nvPr/>
        </p:nvSpPr>
        <p:spPr>
          <a:xfrm>
            <a:off x="4410914" y="4451513"/>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00" name="Google Shape;300;p24">
            <a:extLst>
              <a:ext uri="{FF2B5EF4-FFF2-40B4-BE49-F238E27FC236}">
                <a16:creationId xmlns:a16="http://schemas.microsoft.com/office/drawing/2014/main" id="{D57C80D8-4014-80D1-2218-5588E2A1638B}"/>
              </a:ext>
            </a:extLst>
          </p:cNvPr>
          <p:cNvSpPr/>
          <p:nvPr/>
        </p:nvSpPr>
        <p:spPr>
          <a:xfrm flipH="1">
            <a:off x="4123592" y="4678647"/>
            <a:ext cx="215997" cy="656583"/>
          </a:xfrm>
          <a:prstGeom prst="rightBrace">
            <a:avLst>
              <a:gd name="adj1" fmla="val 31458"/>
              <a:gd name="adj2" fmla="val 55419"/>
            </a:avLst>
          </a:prstGeom>
          <a:noFill/>
          <a:ln w="25400" cap="flat" cmpd="sng">
            <a:solidFill>
              <a:srgbClr val="F92745"/>
            </a:solidFill>
            <a:prstDash val="solid"/>
            <a:round/>
            <a:headEnd type="none" w="sm" len="sm"/>
            <a:tailEnd type="none" w="sm" len="sm"/>
          </a:ln>
          <a:effectLst>
            <a:outerShdw blurRad="38100" dist="20000" dir="5400000" rotWithShape="0">
              <a:srgbClr val="000000">
                <a:alpha val="3725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301" name="Google Shape;301;p24">
            <a:extLst>
              <a:ext uri="{FF2B5EF4-FFF2-40B4-BE49-F238E27FC236}">
                <a16:creationId xmlns:a16="http://schemas.microsoft.com/office/drawing/2014/main" id="{22900BE0-3174-0F4D-2E76-06DE405BF768}"/>
              </a:ext>
            </a:extLst>
          </p:cNvPr>
          <p:cNvSpPr/>
          <p:nvPr/>
        </p:nvSpPr>
        <p:spPr>
          <a:xfrm>
            <a:off x="3822031" y="4904235"/>
            <a:ext cx="216000" cy="216000"/>
          </a:xfrm>
          <a:prstGeom prst="ellipse">
            <a:avLst/>
          </a:prstGeom>
          <a:solidFill>
            <a:srgbClr val="F92745"/>
          </a:solidFill>
          <a:ln w="25400" cap="flat" cmpd="sng">
            <a:solidFill>
              <a:srgbClr val="F92745"/>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0" tIns="45700" rIns="0" bIns="45700"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ja-JP" sz="1000"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a:t>
            </a:r>
            <a:endParaRPr sz="1000"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302" name="Google Shape;302;p24">
            <a:extLst>
              <a:ext uri="{FF2B5EF4-FFF2-40B4-BE49-F238E27FC236}">
                <a16:creationId xmlns:a16="http://schemas.microsoft.com/office/drawing/2014/main" id="{ED217F6E-524C-5102-D30D-5A8C99EF2C1B}"/>
              </a:ext>
            </a:extLst>
          </p:cNvPr>
          <p:cNvSpPr txBox="1"/>
          <p:nvPr/>
        </p:nvSpPr>
        <p:spPr>
          <a:xfrm>
            <a:off x="1021200" y="4005707"/>
            <a:ext cx="1565700" cy="336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JP" b="1">
                <a:solidFill>
                  <a:srgbClr val="F92745"/>
                </a:solidFill>
                <a:latin typeface="Meiryo UI" panose="020B0604030504040204" pitchFamily="34" charset="-128"/>
                <a:ea typeface="Meiryo UI" panose="020B0604030504040204" pitchFamily="34" charset="-128"/>
                <a:cs typeface="Noto Sans JP"/>
                <a:sym typeface="Noto Sans JP"/>
              </a:rPr>
              <a:t>Point！</a:t>
            </a:r>
            <a:endParaRPr b="1" dirty="0">
              <a:solidFill>
                <a:srgbClr val="F92745"/>
              </a:solidFill>
              <a:latin typeface="Meiryo UI" panose="020B0604030504040204" pitchFamily="34" charset="-128"/>
              <a:ea typeface="Meiryo UI" panose="020B0604030504040204" pitchFamily="34" charset="-128"/>
              <a:cs typeface="Noto Sans JP"/>
              <a:sym typeface="Noto Sans JP"/>
            </a:endParaRPr>
          </a:p>
        </p:txBody>
      </p:sp>
      <p:sp>
        <p:nvSpPr>
          <p:cNvPr id="303" name="Google Shape;303;p24">
            <a:extLst>
              <a:ext uri="{FF2B5EF4-FFF2-40B4-BE49-F238E27FC236}">
                <a16:creationId xmlns:a16="http://schemas.microsoft.com/office/drawing/2014/main" id="{EB424317-4B7A-0112-B1CC-48744D8E06AE}"/>
              </a:ext>
            </a:extLst>
          </p:cNvPr>
          <p:cNvSpPr txBox="1"/>
          <p:nvPr/>
        </p:nvSpPr>
        <p:spPr>
          <a:xfrm>
            <a:off x="486238" y="4437869"/>
            <a:ext cx="2593765" cy="769401"/>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FF0000"/>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このエリアが「明細」です。</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Clr>
                <a:srgbClr val="3F3F3F"/>
              </a:buClr>
              <a:buSzPts val="1100"/>
              <a:buFont typeface="Meiryo"/>
              <a:buNone/>
            </a:pP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登録された明細をクリックすると、</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再度、</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明細情報</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の</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編集</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が可能です。</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304" name="Google Shape;304;p24">
            <a:extLst>
              <a:ext uri="{FF2B5EF4-FFF2-40B4-BE49-F238E27FC236}">
                <a16:creationId xmlns:a16="http://schemas.microsoft.com/office/drawing/2014/main" id="{488D1955-CC11-75D0-3CAC-E159BDB1136A}"/>
              </a:ext>
            </a:extLst>
          </p:cNvPr>
          <p:cNvSpPr/>
          <p:nvPr/>
        </p:nvSpPr>
        <p:spPr>
          <a:xfrm>
            <a:off x="589198" y="3958025"/>
            <a:ext cx="432000" cy="432000"/>
          </a:xfrm>
          <a:prstGeom prst="ellipse">
            <a:avLst/>
          </a:prstGeom>
          <a:solidFill>
            <a:srgbClr val="F92745"/>
          </a:solidFill>
          <a:ln w="25400" cap="flat" cmpd="sng">
            <a:solidFill>
              <a:srgbClr val="F92745"/>
            </a:solidFill>
            <a:prstDash val="solid"/>
            <a:round/>
            <a:headEnd type="none" w="sm" len="sm"/>
            <a:tailEnd type="none" w="sm" len="sm"/>
          </a:ln>
        </p:spPr>
        <p:txBody>
          <a:bodyPr spcFirstLastPara="1" wrap="square" lIns="0" tIns="45700" rIns="0" bIns="45700"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ja-JP" sz="1800"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a:t>
            </a:r>
            <a:endParaRPr sz="1800"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Tree>
    <p:extLst>
      <p:ext uri="{BB962C8B-B14F-4D97-AF65-F5344CB8AC3E}">
        <p14:creationId xmlns:p14="http://schemas.microsoft.com/office/powerpoint/2010/main" val="935534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25"/>
          <p:cNvSpPr txBox="1">
            <a:spLocks noGrp="1"/>
          </p:cNvSpPr>
          <p:nvPr>
            <p:ph type="title" idx="4294967295"/>
          </p:nvPr>
        </p:nvSpPr>
        <p:spPr>
          <a:xfrm>
            <a:off x="844800" y="3085650"/>
            <a:ext cx="8216400" cy="991500"/>
          </a:xfrm>
          <a:prstGeom prst="rect">
            <a:avLst/>
          </a:prstGeom>
        </p:spPr>
        <p:txBody>
          <a:bodyPr spcFirstLastPara="1" wrap="square" lIns="45700" tIns="45700" rIns="45700" bIns="45700" anchor="ctr" anchorCtr="0">
            <a:normAutofit/>
          </a:bodyPr>
          <a:lstStyle/>
          <a:p>
            <a:pPr marL="0" lvl="0" indent="0" algn="l" rtl="0">
              <a:spcBef>
                <a:spcPts val="0"/>
              </a:spcBef>
              <a:spcAft>
                <a:spcPts val="0"/>
              </a:spcAft>
              <a:buNone/>
            </a:pPr>
            <a:r>
              <a:rPr lang="ja-JP" sz="2400" b="1">
                <a:solidFill>
                  <a:srgbClr val="1971C3"/>
                </a:solidFill>
                <a:latin typeface="Meiryo UI" panose="020B0604030504040204" pitchFamily="34" charset="-128"/>
                <a:ea typeface="Meiryo UI" panose="020B0604030504040204" pitchFamily="34" charset="-128"/>
              </a:rPr>
              <a:t>【交通系ICカード】での明細登録方法</a:t>
            </a:r>
            <a:endParaRPr sz="2400" b="1" dirty="0">
              <a:solidFill>
                <a:srgbClr val="1971C3"/>
              </a:solidFill>
              <a:latin typeface="Meiryo UI" panose="020B0604030504040204" pitchFamily="34" charset="-128"/>
              <a:ea typeface="Meiryo UI" panose="020B0604030504040204" pitchFamily="34" charset="-128"/>
            </a:endParaRPr>
          </a:p>
        </p:txBody>
      </p:sp>
      <p:sp>
        <p:nvSpPr>
          <p:cNvPr id="310" name="Google Shape;310;p25"/>
          <p:cNvSpPr/>
          <p:nvPr/>
        </p:nvSpPr>
        <p:spPr>
          <a:xfrm>
            <a:off x="844800" y="2309550"/>
            <a:ext cx="2216700" cy="623700"/>
          </a:xfrm>
          <a:prstGeom prst="roundRect">
            <a:avLst>
              <a:gd name="adj" fmla="val 50000"/>
            </a:avLst>
          </a:prstGeom>
          <a:solidFill>
            <a:srgbClr val="FE9C4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1900" b="1">
              <a:solidFill>
                <a:schemeClr val="lt1"/>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26"/>
          <p:cNvSpPr/>
          <p:nvPr/>
        </p:nvSpPr>
        <p:spPr>
          <a:xfrm>
            <a:off x="3254903" y="2063810"/>
            <a:ext cx="62742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pic>
        <p:nvPicPr>
          <p:cNvPr id="316" name="Google Shape;316;p26"/>
          <p:cNvPicPr preferRelativeResize="0"/>
          <p:nvPr/>
        </p:nvPicPr>
        <p:blipFill>
          <a:blip r:embed="rId3">
            <a:alphaModFix/>
          </a:blip>
          <a:stretch>
            <a:fillRect/>
          </a:stretch>
        </p:blipFill>
        <p:spPr>
          <a:xfrm>
            <a:off x="3353088" y="2276425"/>
            <a:ext cx="6077774" cy="3766300"/>
          </a:xfrm>
          <a:prstGeom prst="rect">
            <a:avLst/>
          </a:prstGeom>
          <a:solidFill>
            <a:schemeClr val="accent1">
              <a:alpha val="6270"/>
            </a:schemeClr>
          </a:solidFill>
          <a:ln w="9525" cap="flat" cmpd="sng">
            <a:solidFill>
              <a:srgbClr val="666666"/>
            </a:solidFill>
            <a:prstDash val="solid"/>
            <a:round/>
            <a:headEnd type="none" w="sm" len="sm"/>
            <a:tailEnd type="none" w="sm" len="sm"/>
          </a:ln>
        </p:spPr>
      </p:pic>
      <p:sp>
        <p:nvSpPr>
          <p:cNvPr id="317" name="Google Shape;317;p26"/>
          <p:cNvSpPr/>
          <p:nvPr/>
        </p:nvSpPr>
        <p:spPr>
          <a:xfrm>
            <a:off x="486248" y="2068680"/>
            <a:ext cx="25938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318" name="Google Shape;318;p26"/>
          <p:cNvSpPr/>
          <p:nvPr/>
        </p:nvSpPr>
        <p:spPr>
          <a:xfrm>
            <a:off x="3254902" y="1644526"/>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319" name="Google Shape;319;p26"/>
          <p:cNvSpPr/>
          <p:nvPr/>
        </p:nvSpPr>
        <p:spPr>
          <a:xfrm>
            <a:off x="486248" y="1644526"/>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20" name="Google Shape;320;p26"/>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Clr>
                <a:schemeClr val="dk1"/>
              </a:buClr>
              <a:buSzPts val="2400"/>
              <a:buFont typeface="Meiryo"/>
              <a:buNone/>
            </a:pPr>
            <a:r>
              <a:rPr lang="ja-JP" sz="2400" b="1">
                <a:solidFill>
                  <a:schemeClr val="dk1"/>
                </a:solidFill>
                <a:latin typeface="Meiryo UI" panose="020B0604030504040204" pitchFamily="34" charset="-128"/>
                <a:ea typeface="Meiryo UI" panose="020B0604030504040204" pitchFamily="34" charset="-128"/>
                <a:cs typeface="Noto Sans JP"/>
                <a:sym typeface="Noto Sans JP"/>
              </a:rPr>
              <a:t>【交通系ICカード】での明細登録方法</a:t>
            </a:r>
            <a:endParaRPr sz="2400" b="1">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321" name="Google Shape;321;p26"/>
          <p:cNvSpPr/>
          <p:nvPr/>
        </p:nvSpPr>
        <p:spPr>
          <a:xfrm rot="10800000" flipH="1">
            <a:off x="4694751" y="4961475"/>
            <a:ext cx="621600" cy="2790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322" name="Google Shape;322;p26"/>
          <p:cNvSpPr/>
          <p:nvPr/>
        </p:nvSpPr>
        <p:spPr>
          <a:xfrm>
            <a:off x="558881" y="222650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23" name="Google Shape;323;p26"/>
          <p:cNvSpPr txBox="1"/>
          <p:nvPr/>
        </p:nvSpPr>
        <p:spPr>
          <a:xfrm>
            <a:off x="486250" y="2619575"/>
            <a:ext cx="2497500" cy="26157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ICカードボタン</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を</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クリックします。</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324" name="Google Shape;324;p26"/>
          <p:cNvSpPr txBox="1"/>
          <p:nvPr/>
        </p:nvSpPr>
        <p:spPr>
          <a:xfrm>
            <a:off x="444642" y="6189498"/>
            <a:ext cx="4250100" cy="26157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FF0000"/>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FF0000"/>
                </a:solidFill>
                <a:latin typeface="Meiryo UI" panose="020B0604030504040204" pitchFamily="34" charset="-128"/>
                <a:ea typeface="Meiryo UI" panose="020B0604030504040204" pitchFamily="34" charset="-128"/>
                <a:cs typeface="Noto Sans JP"/>
                <a:sym typeface="Noto Sans JP"/>
              </a:rPr>
              <a:t>ICカードデータの読込方法</a:t>
            </a:r>
            <a:r>
              <a:rPr lang="ja-JP" sz="1100">
                <a:solidFill>
                  <a:srgbClr val="FF0000"/>
                </a:solidFill>
                <a:latin typeface="Meiryo UI" panose="020B0604030504040204" pitchFamily="34" charset="-128"/>
                <a:ea typeface="Meiryo UI" panose="020B0604030504040204" pitchFamily="34" charset="-128"/>
                <a:cs typeface="Noto Sans JP"/>
                <a:sym typeface="Noto Sans JP"/>
              </a:rPr>
              <a:t>は</a:t>
            </a:r>
            <a:r>
              <a:rPr lang="ja-JP" sz="1100" i="0" u="none" strike="noStrike" cap="none">
                <a:solidFill>
                  <a:srgbClr val="FF0000"/>
                </a:solidFill>
                <a:latin typeface="Meiryo UI" panose="020B0604030504040204" pitchFamily="34" charset="-128"/>
                <a:ea typeface="Meiryo UI" panose="020B0604030504040204" pitchFamily="34" charset="-128"/>
                <a:cs typeface="Noto Sans JP"/>
                <a:sym typeface="Noto Sans JP"/>
              </a:rPr>
              <a:t>、p</a:t>
            </a:r>
            <a:r>
              <a:rPr lang="ja-JP" sz="1100">
                <a:solidFill>
                  <a:srgbClr val="FF0000"/>
                </a:solidFill>
                <a:latin typeface="Meiryo UI" panose="020B0604030504040204" pitchFamily="34" charset="-128"/>
                <a:ea typeface="Meiryo UI" panose="020B0604030504040204" pitchFamily="34" charset="-128"/>
                <a:cs typeface="Noto Sans JP"/>
                <a:sym typeface="Noto Sans JP"/>
              </a:rPr>
              <a:t>.</a:t>
            </a:r>
            <a:r>
              <a:rPr lang="ja-JP" altLang="en-US" sz="1100">
                <a:solidFill>
                  <a:srgbClr val="FF0000"/>
                </a:solidFill>
                <a:latin typeface="Meiryo UI" panose="020B0604030504040204" pitchFamily="34" charset="-128"/>
                <a:ea typeface="Meiryo UI" panose="020B0604030504040204" pitchFamily="34" charset="-128"/>
                <a:cs typeface="Noto Sans JP"/>
                <a:sym typeface="Noto Sans JP"/>
              </a:rPr>
              <a:t>〇〇</a:t>
            </a:r>
            <a:r>
              <a:rPr lang="ja-JP" sz="1100" i="0" u="none" strike="noStrike" cap="none">
                <a:solidFill>
                  <a:srgbClr val="FF0000"/>
                </a:solidFill>
                <a:latin typeface="Meiryo UI" panose="020B0604030504040204" pitchFamily="34" charset="-128"/>
                <a:ea typeface="Meiryo UI" panose="020B0604030504040204" pitchFamily="34" charset="-128"/>
                <a:cs typeface="Noto Sans JP"/>
                <a:sym typeface="Noto Sans JP"/>
              </a:rPr>
              <a:t>のスライドを</a:t>
            </a:r>
            <a:r>
              <a:rPr lang="ja-JP" altLang="en-US" sz="1100" i="0" u="none" strike="noStrike" cap="none">
                <a:solidFill>
                  <a:srgbClr val="FF0000"/>
                </a:solidFill>
                <a:latin typeface="Meiryo UI" panose="020B0604030504040204" pitchFamily="34" charset="-128"/>
                <a:ea typeface="Meiryo UI" panose="020B0604030504040204" pitchFamily="34" charset="-128"/>
                <a:cs typeface="Noto Sans JP"/>
                <a:sym typeface="Noto Sans JP"/>
              </a:rPr>
              <a:t>参照</a:t>
            </a:r>
            <a:endParaRPr sz="1100" i="0" u="none" strike="noStrike" cap="none" dirty="0">
              <a:solidFill>
                <a:srgbClr val="FF0000"/>
              </a:solidFill>
              <a:latin typeface="Meiryo UI" panose="020B0604030504040204" pitchFamily="34" charset="-128"/>
              <a:ea typeface="Meiryo UI" panose="020B0604030504040204" pitchFamily="34" charset="-128"/>
              <a:cs typeface="Noto Sans JP"/>
              <a:sym typeface="Noto Sans JP"/>
            </a:endParaRPr>
          </a:p>
        </p:txBody>
      </p:sp>
      <p:sp>
        <p:nvSpPr>
          <p:cNvPr id="325" name="Google Shape;325;p26"/>
          <p:cNvSpPr/>
          <p:nvPr/>
        </p:nvSpPr>
        <p:spPr>
          <a:xfrm>
            <a:off x="4694742" y="4750749"/>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26" name="Google Shape;326;p26"/>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1"/>
          <p:cNvSpPr/>
          <p:nvPr/>
        </p:nvSpPr>
        <p:spPr>
          <a:xfrm>
            <a:off x="285375" y="4993156"/>
            <a:ext cx="4623600" cy="1370400"/>
          </a:xfrm>
          <a:prstGeom prst="rect">
            <a:avLst/>
          </a:prstGeom>
          <a:solidFill>
            <a:srgbClr val="FDF4CE">
              <a:alpha val="40000"/>
            </a:srgbClr>
          </a:solidFill>
          <a:ln w="12700" cap="flat" cmpd="sng">
            <a:solidFill>
              <a:srgbClr val="FFC000"/>
            </a:solidFill>
            <a:prstDash val="solid"/>
            <a:miter lim="4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1"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62" name="Google Shape;62;p11"/>
          <p:cNvSpPr txBox="1"/>
          <p:nvPr/>
        </p:nvSpPr>
        <p:spPr>
          <a:xfrm>
            <a:off x="381000" y="1134000"/>
            <a:ext cx="9279900" cy="965100"/>
          </a:xfrm>
          <a:prstGeom prst="rect">
            <a:avLst/>
          </a:prstGeom>
          <a:noFill/>
          <a:ln>
            <a:noFill/>
          </a:ln>
        </p:spPr>
        <p:txBody>
          <a:bodyPr spcFirstLastPara="1" wrap="square" lIns="45700" tIns="45700" rIns="45700" bIns="45700" anchor="t" anchorCtr="0">
            <a:spAutoFit/>
          </a:bodyPr>
          <a:lstStyle/>
          <a:p>
            <a:pPr marL="0" marR="0" lvl="0" indent="0" algn="ctr" rtl="0">
              <a:lnSpc>
                <a:spcPct val="115000"/>
              </a:lnSpc>
              <a:spcBef>
                <a:spcPts val="0"/>
              </a:spcBef>
              <a:spcAft>
                <a:spcPts val="0"/>
              </a:spcAft>
              <a:buClr>
                <a:srgbClr val="000000"/>
              </a:buClr>
              <a:buSzPts val="2000"/>
              <a:buFont typeface="Meiryo"/>
              <a:buNone/>
            </a:pPr>
            <a:r>
              <a:rPr lang="ja-JP" sz="1800" b="1">
                <a:latin typeface="Meiryo UI" panose="020B0604030504040204" pitchFamily="34" charset="-128"/>
                <a:ea typeface="Meiryo UI" panose="020B0604030504040204" pitchFamily="34" charset="-128"/>
                <a:cs typeface="Noto Sans JP"/>
                <a:sym typeface="Noto Sans JP"/>
              </a:rPr>
              <a:t>HRMOS経費は社内で発生する</a:t>
            </a:r>
            <a:endParaRPr sz="1800" b="1">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000000"/>
              </a:buClr>
              <a:buSzPts val="2000"/>
              <a:buFont typeface="Meiryo"/>
              <a:buNone/>
            </a:pPr>
            <a:r>
              <a:rPr lang="ja-JP" sz="1800" b="1">
                <a:latin typeface="Meiryo UI" panose="020B0604030504040204" pitchFamily="34" charset="-128"/>
                <a:ea typeface="Meiryo UI" panose="020B0604030504040204" pitchFamily="34" charset="-128"/>
                <a:cs typeface="Noto Sans JP"/>
                <a:sym typeface="Noto Sans JP"/>
              </a:rPr>
              <a:t>様々な経費（交通費・消耗品購入費・接待費など）を精算するためのシステムです</a:t>
            </a:r>
            <a:endParaRPr sz="1800" b="1">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000000"/>
              </a:buClr>
              <a:buSzPts val="2000"/>
              <a:buFont typeface="Meiryo"/>
              <a:buNone/>
            </a:pPr>
            <a:endParaRPr sz="1800" b="1">
              <a:latin typeface="Meiryo UI" panose="020B0604030504040204" pitchFamily="34" charset="-128"/>
              <a:ea typeface="Meiryo UI" panose="020B0604030504040204" pitchFamily="34" charset="-128"/>
              <a:cs typeface="Noto Sans JP"/>
              <a:sym typeface="Noto Sans JP"/>
            </a:endParaRPr>
          </a:p>
        </p:txBody>
      </p:sp>
      <p:sp>
        <p:nvSpPr>
          <p:cNvPr id="63" name="Google Shape;63;p11"/>
          <p:cNvSpPr txBox="1"/>
          <p:nvPr/>
        </p:nvSpPr>
        <p:spPr>
          <a:xfrm>
            <a:off x="34424" y="393275"/>
            <a:ext cx="1572900" cy="2772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1400"/>
              <a:buFont typeface="Meiryo"/>
              <a:buNone/>
            </a:pPr>
            <a:r>
              <a:rPr lang="ja-JP" sz="1800" b="1" i="0" u="none" strike="noStrike" cap="none">
                <a:solidFill>
                  <a:srgbClr val="FFFFFF"/>
                </a:solidFill>
                <a:latin typeface="Meiryo UI" panose="020B0604030504040204" pitchFamily="34" charset="-128"/>
                <a:ea typeface="Meiryo UI" panose="020B0604030504040204" pitchFamily="34" charset="-128"/>
                <a:cs typeface="Noto Sans JP"/>
                <a:sym typeface="Noto Sans JP"/>
              </a:rPr>
              <a:t>はじめに</a:t>
            </a:r>
            <a:endParaRPr sz="22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64" name="Google Shape;64;p11"/>
          <p:cNvSpPr txBox="1"/>
          <p:nvPr/>
        </p:nvSpPr>
        <p:spPr>
          <a:xfrm>
            <a:off x="1870576" y="338153"/>
            <a:ext cx="75489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i="0" u="none" strike="noStrike" cap="none">
                <a:solidFill>
                  <a:srgbClr val="000000"/>
                </a:solidFill>
                <a:latin typeface="Meiryo UI" panose="020B0604030504040204" pitchFamily="34" charset="-128"/>
                <a:ea typeface="Meiryo UI" panose="020B0604030504040204" pitchFamily="34" charset="-128"/>
                <a:cs typeface="Noto Sans JP"/>
                <a:sym typeface="Noto Sans JP"/>
              </a:rPr>
              <a:t>経費精算システム「HRMOS経費」ついて</a:t>
            </a:r>
            <a:endParaRPr sz="2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65" name="Google Shape;65;p11"/>
          <p:cNvSpPr/>
          <p:nvPr/>
        </p:nvSpPr>
        <p:spPr>
          <a:xfrm>
            <a:off x="285375" y="2932325"/>
            <a:ext cx="2250000" cy="1872900"/>
          </a:xfrm>
          <a:prstGeom prst="roundRect">
            <a:avLst>
              <a:gd name="adj" fmla="val 0"/>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Meiryo"/>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66" name="Google Shape;66;p11"/>
          <p:cNvSpPr/>
          <p:nvPr/>
        </p:nvSpPr>
        <p:spPr>
          <a:xfrm>
            <a:off x="285378" y="2390211"/>
            <a:ext cx="2250000" cy="507900"/>
          </a:xfrm>
          <a:prstGeom prst="roundRect">
            <a:avLst>
              <a:gd name="adj" fmla="val 0"/>
            </a:avLst>
          </a:pr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申請・精算</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67" name="Google Shape;67;p11"/>
          <p:cNvSpPr/>
          <p:nvPr/>
        </p:nvSpPr>
        <p:spPr>
          <a:xfrm>
            <a:off x="2658966" y="2932325"/>
            <a:ext cx="2250000" cy="1872900"/>
          </a:xfrm>
          <a:prstGeom prst="roundRect">
            <a:avLst>
              <a:gd name="adj" fmla="val 0"/>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Meiryo"/>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68" name="Google Shape;68;p11"/>
          <p:cNvSpPr/>
          <p:nvPr/>
        </p:nvSpPr>
        <p:spPr>
          <a:xfrm>
            <a:off x="2658964" y="2390211"/>
            <a:ext cx="2250000" cy="507900"/>
          </a:xfrm>
          <a:prstGeom prst="roundRect">
            <a:avLst>
              <a:gd name="adj" fmla="val 0"/>
            </a:avLst>
          </a:pr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承認</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69" name="Google Shape;69;p11"/>
          <p:cNvSpPr/>
          <p:nvPr/>
        </p:nvSpPr>
        <p:spPr>
          <a:xfrm>
            <a:off x="5032557" y="2932325"/>
            <a:ext cx="2250000" cy="1872900"/>
          </a:xfrm>
          <a:prstGeom prst="roundRect">
            <a:avLst>
              <a:gd name="adj" fmla="val 0"/>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Meiryo"/>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0" name="Google Shape;70;p11"/>
          <p:cNvSpPr/>
          <p:nvPr/>
        </p:nvSpPr>
        <p:spPr>
          <a:xfrm>
            <a:off x="5032550" y="2390211"/>
            <a:ext cx="2250000" cy="507900"/>
          </a:xfrm>
          <a:prstGeom prst="roundRect">
            <a:avLst>
              <a:gd name="adj" fmla="val 0"/>
            </a:avLst>
          </a:pr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支払確定</a:t>
            </a:r>
            <a:endParaRPr sz="1600" b="1">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71" name="Google Shape;71;p11"/>
          <p:cNvSpPr/>
          <p:nvPr/>
        </p:nvSpPr>
        <p:spPr>
          <a:xfrm>
            <a:off x="7407900" y="2932325"/>
            <a:ext cx="2250000" cy="1872900"/>
          </a:xfrm>
          <a:prstGeom prst="roundRect">
            <a:avLst>
              <a:gd name="adj" fmla="val 0"/>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Meiryo"/>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2" name="Google Shape;72;p11"/>
          <p:cNvSpPr/>
          <p:nvPr/>
        </p:nvSpPr>
        <p:spPr>
          <a:xfrm>
            <a:off x="7406137" y="2390211"/>
            <a:ext cx="2250000" cy="507900"/>
          </a:xfrm>
          <a:prstGeom prst="roundRect">
            <a:avLst>
              <a:gd name="adj" fmla="val 0"/>
            </a:avLst>
          </a:pr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データ連携</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pic>
        <p:nvPicPr>
          <p:cNvPr id="73" name="Google Shape;73;p11" descr="図 81"/>
          <p:cNvPicPr preferRelativeResize="0"/>
          <p:nvPr/>
        </p:nvPicPr>
        <p:blipFill rotWithShape="1">
          <a:blip r:embed="rId3">
            <a:alphaModFix/>
          </a:blip>
          <a:srcRect/>
          <a:stretch/>
        </p:blipFill>
        <p:spPr>
          <a:xfrm>
            <a:off x="819550" y="3064725"/>
            <a:ext cx="1059119" cy="1301200"/>
          </a:xfrm>
          <a:prstGeom prst="rect">
            <a:avLst/>
          </a:prstGeom>
          <a:noFill/>
          <a:ln>
            <a:noFill/>
          </a:ln>
        </p:spPr>
      </p:pic>
      <p:sp>
        <p:nvSpPr>
          <p:cNvPr id="74" name="Google Shape;74;p11"/>
          <p:cNvSpPr/>
          <p:nvPr/>
        </p:nvSpPr>
        <p:spPr>
          <a:xfrm rot="5400000">
            <a:off x="2254908" y="3898639"/>
            <a:ext cx="588924" cy="250398"/>
          </a:xfrm>
          <a:custGeom>
            <a:avLst/>
            <a:gdLst/>
            <a:ahLst/>
            <a:cxnLst/>
            <a:rect l="l" t="t" r="r" b="b"/>
            <a:pathLst>
              <a:path w="21600" h="21600" extrusionOk="0">
                <a:moveTo>
                  <a:pt x="0" y="21600"/>
                </a:moveTo>
                <a:lnTo>
                  <a:pt x="10160" y="0"/>
                </a:lnTo>
                <a:lnTo>
                  <a:pt x="21600" y="21600"/>
                </a:lnTo>
                <a:close/>
              </a:path>
            </a:pathLst>
          </a:custGeom>
          <a:solidFill>
            <a:srgbClr val="BFBFBF">
              <a:alpha val="68240"/>
            </a:srgb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5" name="Google Shape;75;p11"/>
          <p:cNvSpPr/>
          <p:nvPr/>
        </p:nvSpPr>
        <p:spPr>
          <a:xfrm rot="5400000">
            <a:off x="2410426" y="3898638"/>
            <a:ext cx="588924" cy="250398"/>
          </a:xfrm>
          <a:custGeom>
            <a:avLst/>
            <a:gdLst/>
            <a:ahLst/>
            <a:cxnLst/>
            <a:rect l="l" t="t" r="r" b="b"/>
            <a:pathLst>
              <a:path w="21600" h="21600" extrusionOk="0">
                <a:moveTo>
                  <a:pt x="0" y="21600"/>
                </a:moveTo>
                <a:lnTo>
                  <a:pt x="10160" y="0"/>
                </a:lnTo>
                <a:lnTo>
                  <a:pt x="21600" y="21600"/>
                </a:lnTo>
                <a:close/>
              </a:path>
            </a:pathLst>
          </a:custGeom>
          <a:solidFill>
            <a:srgbClr val="BFBFBF">
              <a:alpha val="68240"/>
            </a:srgb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6" name="Google Shape;76;p11"/>
          <p:cNvSpPr/>
          <p:nvPr/>
        </p:nvSpPr>
        <p:spPr>
          <a:xfrm rot="5400000">
            <a:off x="4629527" y="3898637"/>
            <a:ext cx="588924" cy="250398"/>
          </a:xfrm>
          <a:custGeom>
            <a:avLst/>
            <a:gdLst/>
            <a:ahLst/>
            <a:cxnLst/>
            <a:rect l="l" t="t" r="r" b="b"/>
            <a:pathLst>
              <a:path w="21600" h="21600" extrusionOk="0">
                <a:moveTo>
                  <a:pt x="0" y="21600"/>
                </a:moveTo>
                <a:lnTo>
                  <a:pt x="10160" y="0"/>
                </a:lnTo>
                <a:lnTo>
                  <a:pt x="21600" y="21600"/>
                </a:lnTo>
                <a:close/>
              </a:path>
            </a:pathLst>
          </a:custGeom>
          <a:solidFill>
            <a:srgbClr val="BFBFBF">
              <a:alpha val="68240"/>
            </a:srgb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7" name="Google Shape;77;p11"/>
          <p:cNvSpPr/>
          <p:nvPr/>
        </p:nvSpPr>
        <p:spPr>
          <a:xfrm rot="5400000">
            <a:off x="4785045" y="3898636"/>
            <a:ext cx="588924" cy="250398"/>
          </a:xfrm>
          <a:custGeom>
            <a:avLst/>
            <a:gdLst/>
            <a:ahLst/>
            <a:cxnLst/>
            <a:rect l="l" t="t" r="r" b="b"/>
            <a:pathLst>
              <a:path w="21600" h="21600" extrusionOk="0">
                <a:moveTo>
                  <a:pt x="0" y="21600"/>
                </a:moveTo>
                <a:lnTo>
                  <a:pt x="10160" y="0"/>
                </a:lnTo>
                <a:lnTo>
                  <a:pt x="21600" y="21600"/>
                </a:lnTo>
                <a:close/>
              </a:path>
            </a:pathLst>
          </a:custGeom>
          <a:solidFill>
            <a:srgbClr val="BFBFBF">
              <a:alpha val="68240"/>
            </a:srgb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8" name="Google Shape;78;p11"/>
          <p:cNvSpPr/>
          <p:nvPr/>
        </p:nvSpPr>
        <p:spPr>
          <a:xfrm rot="5400000">
            <a:off x="7003529" y="3898638"/>
            <a:ext cx="588924" cy="250398"/>
          </a:xfrm>
          <a:custGeom>
            <a:avLst/>
            <a:gdLst/>
            <a:ahLst/>
            <a:cxnLst/>
            <a:rect l="l" t="t" r="r" b="b"/>
            <a:pathLst>
              <a:path w="21600" h="21600" extrusionOk="0">
                <a:moveTo>
                  <a:pt x="0" y="21600"/>
                </a:moveTo>
                <a:lnTo>
                  <a:pt x="10160" y="0"/>
                </a:lnTo>
                <a:lnTo>
                  <a:pt x="21600" y="21600"/>
                </a:lnTo>
                <a:close/>
              </a:path>
            </a:pathLst>
          </a:custGeom>
          <a:solidFill>
            <a:srgbClr val="BFBFBF">
              <a:alpha val="68240"/>
            </a:srgb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9" name="Google Shape;79;p11"/>
          <p:cNvSpPr/>
          <p:nvPr/>
        </p:nvSpPr>
        <p:spPr>
          <a:xfrm rot="5400000">
            <a:off x="7159047" y="3898637"/>
            <a:ext cx="588924" cy="250398"/>
          </a:xfrm>
          <a:custGeom>
            <a:avLst/>
            <a:gdLst/>
            <a:ahLst/>
            <a:cxnLst/>
            <a:rect l="l" t="t" r="r" b="b"/>
            <a:pathLst>
              <a:path w="21600" h="21600" extrusionOk="0">
                <a:moveTo>
                  <a:pt x="0" y="21600"/>
                </a:moveTo>
                <a:lnTo>
                  <a:pt x="10160" y="0"/>
                </a:lnTo>
                <a:lnTo>
                  <a:pt x="21600" y="21600"/>
                </a:lnTo>
                <a:close/>
              </a:path>
            </a:pathLst>
          </a:custGeom>
          <a:solidFill>
            <a:srgbClr val="BFBFBF">
              <a:alpha val="68240"/>
            </a:srgb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pic>
        <p:nvPicPr>
          <p:cNvPr id="80" name="Google Shape;80;p11" descr="図 82"/>
          <p:cNvPicPr preferRelativeResize="0"/>
          <p:nvPr/>
        </p:nvPicPr>
        <p:blipFill rotWithShape="1">
          <a:blip r:embed="rId4">
            <a:alphaModFix/>
          </a:blip>
          <a:srcRect/>
          <a:stretch/>
        </p:blipFill>
        <p:spPr>
          <a:xfrm>
            <a:off x="3302870" y="3064725"/>
            <a:ext cx="1023812" cy="1292354"/>
          </a:xfrm>
          <a:prstGeom prst="rect">
            <a:avLst/>
          </a:prstGeom>
          <a:noFill/>
          <a:ln>
            <a:noFill/>
          </a:ln>
        </p:spPr>
      </p:pic>
      <p:pic>
        <p:nvPicPr>
          <p:cNvPr id="81" name="Google Shape;81;p11" descr="図 5"/>
          <p:cNvPicPr preferRelativeResize="0"/>
          <p:nvPr/>
        </p:nvPicPr>
        <p:blipFill rotWithShape="1">
          <a:blip r:embed="rId5">
            <a:alphaModFix/>
          </a:blip>
          <a:srcRect/>
          <a:stretch/>
        </p:blipFill>
        <p:spPr>
          <a:xfrm>
            <a:off x="5638360" y="3174339"/>
            <a:ext cx="1123652" cy="1135117"/>
          </a:xfrm>
          <a:prstGeom prst="rect">
            <a:avLst/>
          </a:prstGeom>
          <a:noFill/>
          <a:ln>
            <a:noFill/>
          </a:ln>
        </p:spPr>
      </p:pic>
      <p:pic>
        <p:nvPicPr>
          <p:cNvPr id="82" name="Google Shape;82;p11" descr="図 3"/>
          <p:cNvPicPr preferRelativeResize="0"/>
          <p:nvPr/>
        </p:nvPicPr>
        <p:blipFill rotWithShape="1">
          <a:blip r:embed="rId6">
            <a:alphaModFix/>
          </a:blip>
          <a:srcRect/>
          <a:stretch/>
        </p:blipFill>
        <p:spPr>
          <a:xfrm>
            <a:off x="7914612" y="3123789"/>
            <a:ext cx="1193966" cy="1087835"/>
          </a:xfrm>
          <a:prstGeom prst="rect">
            <a:avLst/>
          </a:prstGeom>
          <a:noFill/>
          <a:ln>
            <a:noFill/>
          </a:ln>
        </p:spPr>
      </p:pic>
      <p:sp>
        <p:nvSpPr>
          <p:cNvPr id="83" name="Google Shape;83;p11"/>
          <p:cNvSpPr txBox="1"/>
          <p:nvPr/>
        </p:nvSpPr>
        <p:spPr>
          <a:xfrm>
            <a:off x="838200" y="1902000"/>
            <a:ext cx="8292000" cy="3078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3F3F3F"/>
              </a:buClr>
              <a:buSzPts val="1400"/>
              <a:buFont typeface="Meiryo"/>
              <a:buNone/>
            </a:pPr>
            <a:r>
              <a:rPr lang="ja-JP" sz="1400" i="0" u="none" strike="noStrike" cap="none">
                <a:solidFill>
                  <a:srgbClr val="595959"/>
                </a:solidFill>
                <a:latin typeface="Meiryo UI" panose="020B0604030504040204" pitchFamily="34" charset="-128"/>
                <a:ea typeface="Meiryo UI" panose="020B0604030504040204" pitchFamily="34" charset="-128"/>
                <a:cs typeface="Noto Sans JP"/>
                <a:sym typeface="Noto Sans JP"/>
              </a:rPr>
              <a:t>本書は下記処理の流れに沿った基本操作方法をご</a:t>
            </a:r>
            <a:r>
              <a:rPr lang="ja-JP">
                <a:solidFill>
                  <a:srgbClr val="595959"/>
                </a:solidFill>
                <a:latin typeface="Meiryo UI" panose="020B0604030504040204" pitchFamily="34" charset="-128"/>
                <a:ea typeface="Meiryo UI" panose="020B0604030504040204" pitchFamily="34" charset="-128"/>
                <a:cs typeface="Noto Sans JP"/>
                <a:sym typeface="Noto Sans JP"/>
              </a:rPr>
              <a:t>案内</a:t>
            </a:r>
            <a:r>
              <a:rPr lang="ja-JP" sz="1400" i="0" u="none" strike="noStrike" cap="none">
                <a:solidFill>
                  <a:srgbClr val="595959"/>
                </a:solidFill>
                <a:latin typeface="Meiryo UI" panose="020B0604030504040204" pitchFamily="34" charset="-128"/>
                <a:ea typeface="Meiryo UI" panose="020B0604030504040204" pitchFamily="34" charset="-128"/>
                <a:cs typeface="Noto Sans JP"/>
                <a:sym typeface="Noto Sans JP"/>
              </a:rPr>
              <a:t>します</a:t>
            </a:r>
            <a:endParaRPr sz="1400" i="0" u="none" strike="noStrike" cap="none">
              <a:solidFill>
                <a:srgbClr val="595959"/>
              </a:solidFill>
              <a:latin typeface="Meiryo UI" panose="020B0604030504040204" pitchFamily="34" charset="-128"/>
              <a:ea typeface="Meiryo UI" panose="020B0604030504040204" pitchFamily="34" charset="-128"/>
              <a:cs typeface="Noto Sans JP"/>
              <a:sym typeface="Noto Sans JP"/>
            </a:endParaRPr>
          </a:p>
        </p:txBody>
      </p:sp>
      <p:sp>
        <p:nvSpPr>
          <p:cNvPr id="84" name="Google Shape;84;p11"/>
          <p:cNvSpPr txBox="1"/>
          <p:nvPr/>
        </p:nvSpPr>
        <p:spPr>
          <a:xfrm>
            <a:off x="356811" y="5017892"/>
            <a:ext cx="3440100" cy="3693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2000"/>
              <a:buFont typeface="Meiryo"/>
              <a:buNone/>
            </a:pPr>
            <a:r>
              <a:rPr lang="ja-JP" sz="1800" b="1">
                <a:latin typeface="Meiryo UI" panose="020B0604030504040204" pitchFamily="34" charset="-128"/>
                <a:ea typeface="Meiryo UI" panose="020B0604030504040204" pitchFamily="34" charset="-128"/>
                <a:cs typeface="Noto Sans JP"/>
                <a:sym typeface="Noto Sans JP"/>
              </a:rPr>
              <a:t>HRMOS経費で行うこと</a:t>
            </a:r>
            <a:endParaRPr sz="12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85" name="Google Shape;85;p11"/>
          <p:cNvSpPr txBox="1"/>
          <p:nvPr/>
        </p:nvSpPr>
        <p:spPr>
          <a:xfrm>
            <a:off x="356800" y="5389106"/>
            <a:ext cx="4240500" cy="831000"/>
          </a:xfrm>
          <a:prstGeom prst="rect">
            <a:avLst/>
          </a:prstGeom>
          <a:noFill/>
          <a:ln>
            <a:noFill/>
          </a:ln>
        </p:spPr>
        <p:txBody>
          <a:bodyPr spcFirstLastPara="1" wrap="square" lIns="91425" tIns="91425" rIns="91425" bIns="91425" anchor="t" anchorCtr="0">
            <a:noAutofit/>
          </a:bodyPr>
          <a:lstStyle/>
          <a:p>
            <a:pPr marL="0" lvl="0" indent="0" algn="l" rtl="0">
              <a:lnSpc>
                <a:spcPct val="133000"/>
              </a:lnSpc>
              <a:spcBef>
                <a:spcPts val="0"/>
              </a:spcBef>
              <a:spcAft>
                <a:spcPts val="0"/>
              </a:spcAft>
              <a:buClr>
                <a:schemeClr val="dk1"/>
              </a:buClr>
              <a:buSzPts val="1100"/>
              <a:buFont typeface="Arial"/>
              <a:buNone/>
            </a:pPr>
            <a:r>
              <a:rPr lang="ja-JP" b="1">
                <a:solidFill>
                  <a:srgbClr val="595959"/>
                </a:solidFill>
                <a:latin typeface="Meiryo UI" panose="020B0604030504040204" pitchFamily="34" charset="-128"/>
                <a:ea typeface="Meiryo UI" panose="020B0604030504040204" pitchFamily="34" charset="-128"/>
                <a:cs typeface="Noto Sans JP"/>
                <a:sym typeface="Noto Sans JP"/>
              </a:rPr>
              <a:t>①交通費精算：日常交通費　　③経費申請・精算</a:t>
            </a:r>
            <a:endParaRPr b="1">
              <a:solidFill>
                <a:srgbClr val="595959"/>
              </a:solidFill>
              <a:latin typeface="Meiryo UI" panose="020B0604030504040204" pitchFamily="34" charset="-128"/>
              <a:ea typeface="Meiryo UI" panose="020B0604030504040204" pitchFamily="34" charset="-128"/>
              <a:cs typeface="Noto Sans JP"/>
              <a:sym typeface="Noto Sans JP"/>
            </a:endParaRPr>
          </a:p>
          <a:p>
            <a:pPr marL="0" lvl="0" indent="0" algn="l" rtl="0">
              <a:lnSpc>
                <a:spcPct val="133000"/>
              </a:lnSpc>
              <a:spcBef>
                <a:spcPts val="0"/>
              </a:spcBef>
              <a:spcAft>
                <a:spcPts val="0"/>
              </a:spcAft>
              <a:buClr>
                <a:schemeClr val="dk1"/>
              </a:buClr>
              <a:buSzPts val="1100"/>
              <a:buFont typeface="Arial"/>
              <a:buNone/>
            </a:pPr>
            <a:r>
              <a:rPr lang="ja-JP" b="1">
                <a:solidFill>
                  <a:srgbClr val="595959"/>
                </a:solidFill>
                <a:latin typeface="Meiryo UI" panose="020B0604030504040204" pitchFamily="34" charset="-128"/>
                <a:ea typeface="Meiryo UI" panose="020B0604030504040204" pitchFamily="34" charset="-128"/>
                <a:cs typeface="Noto Sans JP"/>
                <a:sym typeface="Noto Sans JP"/>
              </a:rPr>
              <a:t>②出張申請・精算　　　　　　④支払依頼</a:t>
            </a:r>
            <a:endParaRPr b="1">
              <a:solidFill>
                <a:srgbClr val="595959"/>
              </a:solidFill>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None/>
            </a:pPr>
            <a:endParaRPr sz="2400">
              <a:latin typeface="Meiryo UI" panose="020B0604030504040204" pitchFamily="34" charset="-128"/>
              <a:ea typeface="Meiryo UI" panose="020B0604030504040204" pitchFamily="34" charset="-128"/>
              <a:cs typeface="Noto Sans JP"/>
              <a:sym typeface="Noto Sans JP"/>
            </a:endParaRPr>
          </a:p>
        </p:txBody>
      </p:sp>
      <p:sp>
        <p:nvSpPr>
          <p:cNvPr id="86" name="Google Shape;86;p11"/>
          <p:cNvSpPr/>
          <p:nvPr/>
        </p:nvSpPr>
        <p:spPr>
          <a:xfrm>
            <a:off x="5032550" y="4987418"/>
            <a:ext cx="4623600" cy="1370400"/>
          </a:xfrm>
          <a:prstGeom prst="rect">
            <a:avLst/>
          </a:prstGeom>
          <a:solidFill>
            <a:srgbClr val="FDF4CE">
              <a:alpha val="40000"/>
            </a:srgbClr>
          </a:solidFill>
          <a:ln w="12700" cap="flat" cmpd="sng">
            <a:solidFill>
              <a:srgbClr val="FFC000"/>
            </a:solidFill>
            <a:prstDash val="solid"/>
            <a:miter lim="4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1"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87" name="Google Shape;87;p11"/>
          <p:cNvSpPr txBox="1"/>
          <p:nvPr/>
        </p:nvSpPr>
        <p:spPr>
          <a:xfrm>
            <a:off x="5181600" y="5019479"/>
            <a:ext cx="3440100" cy="3693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2000"/>
              <a:buFont typeface="Meiryo"/>
              <a:buNone/>
            </a:pPr>
            <a:r>
              <a:rPr lang="ja-JP" sz="1800" b="1">
                <a:latin typeface="Meiryo UI" panose="020B0604030504040204" pitchFamily="34" charset="-128"/>
                <a:ea typeface="Meiryo UI" panose="020B0604030504040204" pitchFamily="34" charset="-128"/>
                <a:cs typeface="Noto Sans JP"/>
                <a:sym typeface="Noto Sans JP"/>
              </a:rPr>
              <a:t>操作に関して迷った場合は</a:t>
            </a:r>
            <a:endParaRPr sz="12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88" name="Google Shape;88;p11"/>
          <p:cNvSpPr txBox="1"/>
          <p:nvPr/>
        </p:nvSpPr>
        <p:spPr>
          <a:xfrm>
            <a:off x="5208300" y="5393543"/>
            <a:ext cx="4392900" cy="831000"/>
          </a:xfrm>
          <a:prstGeom prst="rect">
            <a:avLst/>
          </a:prstGeom>
          <a:noFill/>
          <a:ln>
            <a:noFill/>
          </a:ln>
        </p:spPr>
        <p:txBody>
          <a:bodyPr spcFirstLastPara="1" wrap="square" lIns="91425" tIns="91425" rIns="91425" bIns="91425" anchor="t" anchorCtr="0">
            <a:noAutofit/>
          </a:bodyPr>
          <a:lstStyle/>
          <a:p>
            <a:pPr marL="0" lvl="0" indent="0" algn="l" rtl="0">
              <a:lnSpc>
                <a:spcPts val="1800"/>
              </a:lnSpc>
              <a:spcBef>
                <a:spcPts val="0"/>
              </a:spcBef>
              <a:spcAft>
                <a:spcPts val="0"/>
              </a:spcAft>
              <a:buNone/>
            </a:pPr>
            <a:r>
              <a:rPr lang="ja-JP" b="1">
                <a:solidFill>
                  <a:srgbClr val="595959"/>
                </a:solidFill>
                <a:latin typeface="Meiryo UI" panose="020B0604030504040204" pitchFamily="34" charset="-128"/>
                <a:ea typeface="Meiryo UI" panose="020B0604030504040204" pitchFamily="34" charset="-128"/>
                <a:cs typeface="Noto Sans JP"/>
                <a:sym typeface="Noto Sans JP"/>
              </a:rPr>
              <a:t>巻末のFAQページをご確認ください。</a:t>
            </a:r>
            <a:endParaRPr b="1" dirty="0">
              <a:solidFill>
                <a:srgbClr val="595959"/>
              </a:solidFill>
              <a:latin typeface="Meiryo UI" panose="020B0604030504040204" pitchFamily="34" charset="-128"/>
              <a:ea typeface="Meiryo UI" panose="020B0604030504040204" pitchFamily="34" charset="-128"/>
              <a:cs typeface="Noto Sans JP"/>
              <a:sym typeface="Noto Sans JP"/>
            </a:endParaRPr>
          </a:p>
          <a:p>
            <a:pPr marL="0" lvl="0" indent="0" algn="l" rtl="0">
              <a:lnSpc>
                <a:spcPts val="1800"/>
              </a:lnSpc>
              <a:spcBef>
                <a:spcPts val="0"/>
              </a:spcBef>
              <a:spcAft>
                <a:spcPts val="0"/>
              </a:spcAft>
              <a:buNone/>
            </a:pPr>
            <a:r>
              <a:rPr lang="ja-JP" b="1">
                <a:solidFill>
                  <a:srgbClr val="595959"/>
                </a:solidFill>
                <a:latin typeface="Meiryo UI" panose="020B0604030504040204" pitchFamily="34" charset="-128"/>
                <a:ea typeface="Meiryo UI" panose="020B0604030504040204" pitchFamily="34" charset="-128"/>
                <a:cs typeface="Noto Sans JP"/>
                <a:sym typeface="Noto Sans JP"/>
              </a:rPr>
              <a:t>それでも解決しない場合は経理担当者に</a:t>
            </a:r>
            <a:endParaRPr b="1" dirty="0">
              <a:solidFill>
                <a:srgbClr val="595959"/>
              </a:solidFill>
              <a:latin typeface="Meiryo UI" panose="020B0604030504040204" pitchFamily="34" charset="-128"/>
              <a:ea typeface="Meiryo UI" panose="020B0604030504040204" pitchFamily="34" charset="-128"/>
              <a:cs typeface="Noto Sans JP"/>
              <a:sym typeface="Noto Sans JP"/>
            </a:endParaRPr>
          </a:p>
          <a:p>
            <a:pPr marL="0" lvl="0" indent="0" algn="l" rtl="0">
              <a:lnSpc>
                <a:spcPts val="1800"/>
              </a:lnSpc>
              <a:spcBef>
                <a:spcPts val="0"/>
              </a:spcBef>
              <a:spcAft>
                <a:spcPts val="0"/>
              </a:spcAft>
              <a:buNone/>
            </a:pPr>
            <a:r>
              <a:rPr lang="ja-JP" b="1">
                <a:solidFill>
                  <a:srgbClr val="595959"/>
                </a:solidFill>
                <a:latin typeface="Meiryo UI" panose="020B0604030504040204" pitchFamily="34" charset="-128"/>
                <a:ea typeface="Meiryo UI" panose="020B0604030504040204" pitchFamily="34" charset="-128"/>
                <a:cs typeface="Noto Sans JP"/>
                <a:sym typeface="Noto Sans JP"/>
              </a:rPr>
              <a:t>お問い合わせください。</a:t>
            </a:r>
            <a:endParaRPr b="1" dirty="0">
              <a:solidFill>
                <a:srgbClr val="595959"/>
              </a:solidFill>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None/>
            </a:pPr>
            <a:endParaRPr sz="2400" dirty="0">
              <a:latin typeface="Meiryo UI" panose="020B0604030504040204" pitchFamily="34" charset="-128"/>
              <a:ea typeface="Meiryo UI" panose="020B0604030504040204" pitchFamily="34" charset="-128"/>
              <a:cs typeface="Noto Sans JP"/>
              <a:sym typeface="Noto Sans JP"/>
            </a:endParaRPr>
          </a:p>
        </p:txBody>
      </p:sp>
      <p:sp>
        <p:nvSpPr>
          <p:cNvPr id="89" name="Google Shape;89;p11"/>
          <p:cNvSpPr txBox="1"/>
          <p:nvPr/>
        </p:nvSpPr>
        <p:spPr>
          <a:xfrm>
            <a:off x="34424" y="393275"/>
            <a:ext cx="1572900" cy="2772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1400"/>
              <a:buFont typeface="Meiryo"/>
              <a:buNone/>
            </a:pPr>
            <a:r>
              <a:rPr lang="ja-JP" sz="1800" b="1">
                <a:solidFill>
                  <a:srgbClr val="FFFFFF"/>
                </a:solidFill>
                <a:latin typeface="Meiryo UI" panose="020B0604030504040204" pitchFamily="34" charset="-128"/>
                <a:ea typeface="Meiryo UI" panose="020B0604030504040204" pitchFamily="34" charset="-128"/>
                <a:cs typeface="Noto Sans JP"/>
                <a:sym typeface="Noto Sans JP"/>
              </a:rPr>
              <a:t>はじめに</a:t>
            </a:r>
            <a:endParaRPr sz="22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90" name="Google Shape;90;p11"/>
          <p:cNvSpPr/>
          <p:nvPr/>
        </p:nvSpPr>
        <p:spPr>
          <a:xfrm>
            <a:off x="838200" y="5411928"/>
            <a:ext cx="3569100" cy="768300"/>
          </a:xfrm>
          <a:prstGeom prst="roundRect">
            <a:avLst>
              <a:gd name="adj" fmla="val 16667"/>
            </a:avLst>
          </a:prstGeom>
          <a:solidFill>
            <a:srgbClr val="F1C232">
              <a:alpha val="85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dk1"/>
                </a:solidFill>
                <a:latin typeface="Meiryo UI" panose="020B0604030504040204" pitchFamily="34" charset="-128"/>
                <a:ea typeface="Meiryo UI" panose="020B0604030504040204" pitchFamily="34" charset="-128"/>
                <a:cs typeface="Noto Sans JP"/>
                <a:sym typeface="Noto Sans JP"/>
              </a:rPr>
              <a:t>貴社でご利用いただく機能に</a:t>
            </a:r>
            <a:endParaRPr sz="1600" b="1" dirty="0">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Clr>
                <a:schemeClr val="lt1"/>
              </a:buClr>
              <a:buSzPts val="1600"/>
              <a:buFont typeface="Meiryo"/>
              <a:buNone/>
            </a:pPr>
            <a:r>
              <a:rPr lang="ja-JP" sz="1600" b="1">
                <a:solidFill>
                  <a:schemeClr val="dk1"/>
                </a:solidFill>
                <a:latin typeface="Meiryo UI" panose="020B0604030504040204" pitchFamily="34" charset="-128"/>
                <a:ea typeface="Meiryo UI" panose="020B0604030504040204" pitchFamily="34" charset="-128"/>
                <a:cs typeface="Noto Sans JP"/>
                <a:sym typeface="Noto Sans JP"/>
              </a:rPr>
              <a:t>修正してください。</a:t>
            </a:r>
            <a:endParaRPr sz="1600" b="1"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91" name="Google Shape;91;p11"/>
          <p:cNvSpPr txBox="1"/>
          <p:nvPr/>
        </p:nvSpPr>
        <p:spPr>
          <a:xfrm>
            <a:off x="866850" y="4422784"/>
            <a:ext cx="9645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ja-JP" sz="1200">
                <a:latin typeface="Meiryo UI" panose="020B0604030504040204" pitchFamily="34" charset="-128"/>
                <a:ea typeface="Meiryo UI" panose="020B0604030504040204" pitchFamily="34" charset="-128"/>
                <a:cs typeface="Noto Sans JP"/>
                <a:sym typeface="Noto Sans JP"/>
              </a:rPr>
              <a:t>申請者</a:t>
            </a:r>
            <a:endParaRPr sz="1200">
              <a:latin typeface="Meiryo UI" panose="020B0604030504040204" pitchFamily="34" charset="-128"/>
              <a:ea typeface="Meiryo UI" panose="020B0604030504040204" pitchFamily="34" charset="-128"/>
              <a:cs typeface="Noto Sans JP"/>
              <a:sym typeface="Noto Sans JP"/>
            </a:endParaRPr>
          </a:p>
        </p:txBody>
      </p:sp>
      <p:sp>
        <p:nvSpPr>
          <p:cNvPr id="92" name="Google Shape;92;p11"/>
          <p:cNvSpPr txBox="1"/>
          <p:nvPr/>
        </p:nvSpPr>
        <p:spPr>
          <a:xfrm>
            <a:off x="3301700" y="4422784"/>
            <a:ext cx="9645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ja-JP" sz="1200">
                <a:latin typeface="Meiryo UI" panose="020B0604030504040204" pitchFamily="34" charset="-128"/>
                <a:ea typeface="Meiryo UI" panose="020B0604030504040204" pitchFamily="34" charset="-128"/>
                <a:cs typeface="Noto Sans JP"/>
                <a:sym typeface="Noto Sans JP"/>
              </a:rPr>
              <a:t>承認者</a:t>
            </a:r>
            <a:endParaRPr sz="1200">
              <a:latin typeface="Meiryo UI" panose="020B0604030504040204" pitchFamily="34" charset="-128"/>
              <a:ea typeface="Meiryo UI" panose="020B0604030504040204" pitchFamily="34" charset="-128"/>
              <a:cs typeface="Noto Sans JP"/>
              <a:sym typeface="Noto Sans JP"/>
            </a:endParaRPr>
          </a:p>
        </p:txBody>
      </p:sp>
      <p:sp>
        <p:nvSpPr>
          <p:cNvPr id="93" name="Google Shape;93;p11"/>
          <p:cNvSpPr txBox="1"/>
          <p:nvPr/>
        </p:nvSpPr>
        <p:spPr>
          <a:xfrm>
            <a:off x="5638350" y="4422784"/>
            <a:ext cx="9645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ja-JP" sz="1200">
                <a:latin typeface="Meiryo UI" panose="020B0604030504040204" pitchFamily="34" charset="-128"/>
                <a:ea typeface="Meiryo UI" panose="020B0604030504040204" pitchFamily="34" charset="-128"/>
                <a:cs typeface="Noto Sans JP"/>
                <a:sym typeface="Noto Sans JP"/>
              </a:rPr>
              <a:t>経理担当者</a:t>
            </a:r>
            <a:endParaRPr sz="1200">
              <a:latin typeface="Meiryo UI" panose="020B0604030504040204" pitchFamily="34" charset="-128"/>
              <a:ea typeface="Meiryo UI" panose="020B0604030504040204" pitchFamily="34" charset="-128"/>
              <a:cs typeface="Noto Sans JP"/>
              <a:sym typeface="Noto Sans JP"/>
            </a:endParaRPr>
          </a:p>
        </p:txBody>
      </p:sp>
      <p:sp>
        <p:nvSpPr>
          <p:cNvPr id="94" name="Google Shape;94;p11"/>
          <p:cNvSpPr txBox="1"/>
          <p:nvPr/>
        </p:nvSpPr>
        <p:spPr>
          <a:xfrm>
            <a:off x="8048900" y="4422784"/>
            <a:ext cx="9645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ja-JP" sz="1200">
                <a:latin typeface="Meiryo UI" panose="020B0604030504040204" pitchFamily="34" charset="-128"/>
                <a:ea typeface="Meiryo UI" panose="020B0604030504040204" pitchFamily="34" charset="-128"/>
                <a:cs typeface="Noto Sans JP"/>
                <a:sym typeface="Noto Sans JP"/>
              </a:rPr>
              <a:t>経理担当者</a:t>
            </a:r>
            <a:endParaRPr sz="1200">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27"/>
          <p:cNvSpPr/>
          <p:nvPr/>
        </p:nvSpPr>
        <p:spPr>
          <a:xfrm>
            <a:off x="486248" y="2068680"/>
            <a:ext cx="25938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332" name="Google Shape;332;p27"/>
          <p:cNvSpPr/>
          <p:nvPr/>
        </p:nvSpPr>
        <p:spPr>
          <a:xfrm>
            <a:off x="3254903" y="2063810"/>
            <a:ext cx="62742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333" name="Google Shape;333;p27"/>
          <p:cNvSpPr/>
          <p:nvPr/>
        </p:nvSpPr>
        <p:spPr>
          <a:xfrm>
            <a:off x="3254902" y="1644526"/>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334" name="Google Shape;334;p27"/>
          <p:cNvSpPr/>
          <p:nvPr/>
        </p:nvSpPr>
        <p:spPr>
          <a:xfrm>
            <a:off x="486248" y="1644526"/>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36" name="Google Shape;336;p27"/>
          <p:cNvSpPr/>
          <p:nvPr/>
        </p:nvSpPr>
        <p:spPr>
          <a:xfrm>
            <a:off x="558881" y="222650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2</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337" name="Google Shape;337;p27"/>
          <p:cNvSpPr/>
          <p:nvPr/>
        </p:nvSpPr>
        <p:spPr>
          <a:xfrm>
            <a:off x="558879" y="3521601"/>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3</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339" name="Google Shape;339;p27"/>
          <p:cNvSpPr txBox="1"/>
          <p:nvPr/>
        </p:nvSpPr>
        <p:spPr>
          <a:xfrm>
            <a:off x="507100" y="5106050"/>
            <a:ext cx="2503500" cy="93900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例）</a:t>
            </a:r>
            <a:endParaRPr sz="110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負担部門：部門に合わせて変更</a:t>
            </a:r>
            <a:endParaRPr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　　　（初期値は所属部門です）</a:t>
            </a:r>
            <a:endParaRPr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000000"/>
              </a:buClr>
              <a:buSzPts val="1100"/>
              <a:buFont typeface="Calibri"/>
              <a:buNone/>
            </a:pPr>
            <a:endParaRPr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用件：</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申請内容を選んでください。</a:t>
            </a:r>
            <a:endParaRPr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340" name="Google Shape;340;p27"/>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Clr>
                <a:schemeClr val="dk1"/>
              </a:buClr>
              <a:buSzPts val="2400"/>
              <a:buFont typeface="Meiryo"/>
              <a:buNone/>
            </a:pPr>
            <a:r>
              <a:rPr lang="ja-JP" sz="2400" b="1">
                <a:solidFill>
                  <a:schemeClr val="dk1"/>
                </a:solidFill>
                <a:latin typeface="Meiryo UI" panose="020B0604030504040204" pitchFamily="34" charset="-128"/>
                <a:ea typeface="Meiryo UI" panose="020B0604030504040204" pitchFamily="34" charset="-128"/>
                <a:cs typeface="Noto Sans JP"/>
                <a:sym typeface="Noto Sans JP"/>
              </a:rPr>
              <a:t>【交通系ICカード】での明細登録方法</a:t>
            </a:r>
            <a:endParaRPr sz="2400" b="1">
              <a:solidFill>
                <a:schemeClr val="dk1"/>
              </a:solidFill>
              <a:latin typeface="Meiryo UI" panose="020B0604030504040204" pitchFamily="34" charset="-128"/>
              <a:ea typeface="Meiryo UI" panose="020B0604030504040204" pitchFamily="34" charset="-128"/>
              <a:cs typeface="Noto Sans JP"/>
              <a:sym typeface="Noto Sans JP"/>
            </a:endParaRPr>
          </a:p>
        </p:txBody>
      </p:sp>
      <p:pic>
        <p:nvPicPr>
          <p:cNvPr id="341" name="Google Shape;341;p27"/>
          <p:cNvPicPr preferRelativeResize="0"/>
          <p:nvPr/>
        </p:nvPicPr>
        <p:blipFill rotWithShape="1">
          <a:blip r:embed="rId3">
            <a:alphaModFix/>
          </a:blip>
          <a:srcRect/>
          <a:stretch/>
        </p:blipFill>
        <p:spPr>
          <a:xfrm>
            <a:off x="3489747" y="2359488"/>
            <a:ext cx="3014641" cy="2642088"/>
          </a:xfrm>
          <a:prstGeom prst="rect">
            <a:avLst/>
          </a:prstGeom>
          <a:noFill/>
          <a:ln w="9525" cap="flat" cmpd="sng">
            <a:solidFill>
              <a:srgbClr val="7F7F7F"/>
            </a:solidFill>
            <a:prstDash val="solid"/>
            <a:round/>
            <a:headEnd type="none" w="sm" len="sm"/>
            <a:tailEnd type="none" w="sm" len="sm"/>
          </a:ln>
        </p:spPr>
      </p:pic>
      <p:pic>
        <p:nvPicPr>
          <p:cNvPr id="342" name="Google Shape;342;p27"/>
          <p:cNvPicPr preferRelativeResize="0"/>
          <p:nvPr/>
        </p:nvPicPr>
        <p:blipFill rotWithShape="1">
          <a:blip r:embed="rId4">
            <a:alphaModFix/>
          </a:blip>
          <a:srcRect l="67618"/>
          <a:stretch/>
        </p:blipFill>
        <p:spPr>
          <a:xfrm>
            <a:off x="6863320" y="2359488"/>
            <a:ext cx="2305706" cy="3492817"/>
          </a:xfrm>
          <a:prstGeom prst="rect">
            <a:avLst/>
          </a:prstGeom>
          <a:noFill/>
          <a:ln w="9525" cap="flat" cmpd="sng">
            <a:solidFill>
              <a:srgbClr val="7F7F7F"/>
            </a:solidFill>
            <a:prstDash val="solid"/>
            <a:round/>
            <a:headEnd type="none" w="sm" len="sm"/>
            <a:tailEnd type="none" w="sm" len="sm"/>
          </a:ln>
        </p:spPr>
      </p:pic>
      <p:sp>
        <p:nvSpPr>
          <p:cNvPr id="343" name="Google Shape;343;p27"/>
          <p:cNvSpPr/>
          <p:nvPr/>
        </p:nvSpPr>
        <p:spPr>
          <a:xfrm flipH="1">
            <a:off x="3783725" y="5153510"/>
            <a:ext cx="2503500" cy="720828"/>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95687" y="-12613"/>
                </a:moveTo>
                <a:lnTo>
                  <a:pt x="81850" y="-43027"/>
                </a:lnTo>
                <a:lnTo>
                  <a:pt x="45964" y="-42844"/>
                </a:lnTo>
              </a:path>
            </a:pathLst>
          </a:custGeom>
          <a:solidFill>
            <a:srgbClr val="FFFFFF"/>
          </a:solidFill>
          <a:ln w="25400" cap="flat" cmpd="sng">
            <a:solidFill>
              <a:srgbClr val="0070C0"/>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344" name="Google Shape;344;p27"/>
          <p:cNvSpPr txBox="1"/>
          <p:nvPr/>
        </p:nvSpPr>
        <p:spPr>
          <a:xfrm>
            <a:off x="3867176" y="5223393"/>
            <a:ext cx="2422500" cy="577041"/>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05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「１明細にまとめる」に </a:t>
            </a:r>
            <a:r>
              <a:rPr lang="ja-JP" sz="1050">
                <a:solidFill>
                  <a:srgbClr val="3F3F3F"/>
                </a:solidFill>
                <a:latin typeface="Meiryo UI" panose="020B0604030504040204" pitchFamily="34" charset="-128"/>
                <a:ea typeface="Meiryo UI" panose="020B0604030504040204" pitchFamily="34" charset="-128"/>
                <a:cs typeface="Noto Sans JP"/>
                <a:sym typeface="Noto Sans JP"/>
              </a:rPr>
              <a:t>✓ </a:t>
            </a:r>
            <a:r>
              <a:rPr lang="ja-JP" sz="105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を入れ、</a:t>
            </a:r>
            <a:endParaRPr sz="105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05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決定ボタンを</a:t>
            </a:r>
            <a:r>
              <a:rPr lang="ja-JP" sz="1050">
                <a:solidFill>
                  <a:srgbClr val="3F3F3F"/>
                </a:solidFill>
                <a:latin typeface="Meiryo UI" panose="020B0604030504040204" pitchFamily="34" charset="-128"/>
                <a:ea typeface="Meiryo UI" panose="020B0604030504040204" pitchFamily="34" charset="-128"/>
                <a:cs typeface="Noto Sans JP"/>
                <a:sym typeface="Noto Sans JP"/>
              </a:rPr>
              <a:t>クリックする</a:t>
            </a:r>
            <a:r>
              <a:rPr lang="ja-JP" sz="105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と、</a:t>
            </a:r>
            <a:r>
              <a:rPr lang="ja-JP" sz="1050">
                <a:solidFill>
                  <a:srgbClr val="3F3F3F"/>
                </a:solidFill>
                <a:latin typeface="Meiryo UI" panose="020B0604030504040204" pitchFamily="34" charset="-128"/>
                <a:ea typeface="Meiryo UI" panose="020B0604030504040204" pitchFamily="34" charset="-128"/>
                <a:cs typeface="Noto Sans JP"/>
                <a:sym typeface="Noto Sans JP"/>
              </a:rPr>
              <a:t>複数のデータ</a:t>
            </a:r>
            <a:r>
              <a:rPr lang="ja-JP" sz="105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a:t>
            </a:r>
            <a:endParaRPr lang="en-US" altLang="ja-JP" sz="105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050">
                <a:solidFill>
                  <a:srgbClr val="3F3F3F"/>
                </a:solidFill>
                <a:latin typeface="Meiryo UI" panose="020B0604030504040204" pitchFamily="34" charset="-128"/>
                <a:ea typeface="Meiryo UI" panose="020B0604030504040204" pitchFamily="34" charset="-128"/>
                <a:cs typeface="Noto Sans JP"/>
                <a:sym typeface="Noto Sans JP"/>
              </a:rPr>
              <a:t>１</a:t>
            </a:r>
            <a:r>
              <a:rPr lang="ja-JP" sz="105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行</a:t>
            </a:r>
            <a:r>
              <a:rPr lang="ja-JP" sz="1050">
                <a:solidFill>
                  <a:srgbClr val="3F3F3F"/>
                </a:solidFill>
                <a:latin typeface="Meiryo UI" panose="020B0604030504040204" pitchFamily="34" charset="-128"/>
                <a:ea typeface="Meiryo UI" panose="020B0604030504040204" pitchFamily="34" charset="-128"/>
                <a:cs typeface="Noto Sans JP"/>
                <a:sym typeface="Noto Sans JP"/>
              </a:rPr>
              <a:t>の明細に</a:t>
            </a:r>
            <a:r>
              <a:rPr lang="ja-JP" sz="105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まとめることができます</a:t>
            </a:r>
            <a:r>
              <a:rPr lang="ja-JP" sz="1050">
                <a:solidFill>
                  <a:srgbClr val="3F3F3F"/>
                </a:solidFill>
                <a:latin typeface="Meiryo UI" panose="020B0604030504040204" pitchFamily="34" charset="-128"/>
                <a:ea typeface="Meiryo UI" panose="020B0604030504040204" pitchFamily="34" charset="-128"/>
                <a:cs typeface="Noto Sans JP"/>
                <a:sym typeface="Noto Sans JP"/>
              </a:rPr>
              <a:t>。</a:t>
            </a:r>
            <a:endParaRPr sz="105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345" name="Google Shape;345;p27"/>
          <p:cNvSpPr/>
          <p:nvPr/>
        </p:nvSpPr>
        <p:spPr>
          <a:xfrm rot="10800000" flipH="1">
            <a:off x="6145624" y="3705629"/>
            <a:ext cx="231600" cy="5583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346" name="Google Shape;346;p27"/>
          <p:cNvSpPr/>
          <p:nvPr/>
        </p:nvSpPr>
        <p:spPr>
          <a:xfrm rot="10800000" flipH="1">
            <a:off x="5912700" y="4816475"/>
            <a:ext cx="503100" cy="1527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347" name="Google Shape;347;p27"/>
          <p:cNvSpPr/>
          <p:nvPr/>
        </p:nvSpPr>
        <p:spPr>
          <a:xfrm rot="10800000" flipH="1">
            <a:off x="7146250" y="2619429"/>
            <a:ext cx="2022900" cy="21669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348" name="Google Shape;348;p27"/>
          <p:cNvSpPr/>
          <p:nvPr/>
        </p:nvSpPr>
        <p:spPr>
          <a:xfrm rot="10800000" flipH="1">
            <a:off x="8600031" y="5577803"/>
            <a:ext cx="569100" cy="2745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349" name="Google Shape;349;p27"/>
          <p:cNvSpPr/>
          <p:nvPr/>
        </p:nvSpPr>
        <p:spPr>
          <a:xfrm rot="5400000">
            <a:off x="8645449" y="2431003"/>
            <a:ext cx="180000" cy="1440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350" name="Google Shape;350;p27"/>
          <p:cNvSpPr/>
          <p:nvPr/>
        </p:nvSpPr>
        <p:spPr>
          <a:xfrm>
            <a:off x="6152525" y="3486200"/>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2</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51" name="Google Shape;351;p27"/>
          <p:cNvSpPr/>
          <p:nvPr/>
        </p:nvSpPr>
        <p:spPr>
          <a:xfrm>
            <a:off x="7146250" y="2396354"/>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3</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52" name="Google Shape;352;p27"/>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53" name="Google Shape;353;p27"/>
          <p:cNvSpPr/>
          <p:nvPr/>
        </p:nvSpPr>
        <p:spPr>
          <a:xfrm>
            <a:off x="575800" y="5214200"/>
            <a:ext cx="2366100" cy="768300"/>
          </a:xfrm>
          <a:prstGeom prst="roundRect">
            <a:avLst>
              <a:gd name="adj" fmla="val 16667"/>
            </a:avLst>
          </a:prstGeom>
          <a:solidFill>
            <a:srgbClr val="F1C232">
              <a:alpha val="85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sz="1200" b="1">
                <a:solidFill>
                  <a:schemeClr val="dk1"/>
                </a:solidFill>
                <a:latin typeface="Meiryo UI" panose="020B0604030504040204" pitchFamily="34" charset="-128"/>
                <a:ea typeface="Meiryo UI" panose="020B0604030504040204" pitchFamily="34" charset="-128"/>
                <a:cs typeface="Noto Sans JP"/>
                <a:sym typeface="Noto Sans JP"/>
              </a:rPr>
              <a:t>明細入力における</a:t>
            </a:r>
            <a:endParaRPr sz="1200" b="1">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None/>
            </a:pPr>
            <a:r>
              <a:rPr lang="ja-JP" sz="1200" b="1">
                <a:solidFill>
                  <a:schemeClr val="dk1"/>
                </a:solidFill>
                <a:latin typeface="Meiryo UI" panose="020B0604030504040204" pitchFamily="34" charset="-128"/>
                <a:ea typeface="Meiryo UI" panose="020B0604030504040204" pitchFamily="34" charset="-128"/>
                <a:cs typeface="Noto Sans JP"/>
                <a:sym typeface="Noto Sans JP"/>
              </a:rPr>
              <a:t>ルールがあれば</a:t>
            </a:r>
            <a:endParaRPr sz="1200" b="1">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None/>
            </a:pPr>
            <a:r>
              <a:rPr lang="ja-JP" sz="1200" b="1">
                <a:solidFill>
                  <a:schemeClr val="dk1"/>
                </a:solidFill>
                <a:latin typeface="Meiryo UI" panose="020B0604030504040204" pitchFamily="34" charset="-128"/>
                <a:ea typeface="Meiryo UI" panose="020B0604030504040204" pitchFamily="34" charset="-128"/>
                <a:cs typeface="Noto Sans JP"/>
                <a:sym typeface="Noto Sans JP"/>
              </a:rPr>
              <a:t>ご記載ください</a:t>
            </a:r>
            <a:endParaRPr>
              <a:latin typeface="Meiryo UI" panose="020B0604030504040204" pitchFamily="34" charset="-128"/>
              <a:ea typeface="Meiryo UI" panose="020B0604030504040204" pitchFamily="34" charset="-128"/>
              <a:cs typeface="Noto Sans JP"/>
              <a:sym typeface="Noto Sans JP"/>
            </a:endParaRPr>
          </a:p>
        </p:txBody>
      </p:sp>
      <p:sp>
        <p:nvSpPr>
          <p:cNvPr id="354" name="Google Shape;354;p27"/>
          <p:cNvSpPr/>
          <p:nvPr/>
        </p:nvSpPr>
        <p:spPr>
          <a:xfrm>
            <a:off x="6206525" y="4417500"/>
            <a:ext cx="144000" cy="360000"/>
          </a:xfrm>
          <a:prstGeom prst="downArrow">
            <a:avLst>
              <a:gd name="adj1" fmla="val 50000"/>
              <a:gd name="adj2" fmla="val 50000"/>
            </a:avLst>
          </a:pr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355" name="Google Shape;355;p27"/>
          <p:cNvSpPr/>
          <p:nvPr/>
        </p:nvSpPr>
        <p:spPr>
          <a:xfrm>
            <a:off x="8812575" y="4868875"/>
            <a:ext cx="144000" cy="646500"/>
          </a:xfrm>
          <a:prstGeom prst="downArrow">
            <a:avLst>
              <a:gd name="adj1" fmla="val 50000"/>
              <a:gd name="adj2" fmla="val 50000"/>
            </a:avLst>
          </a:pr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2" name="Google Shape;323;p26">
            <a:extLst>
              <a:ext uri="{FF2B5EF4-FFF2-40B4-BE49-F238E27FC236}">
                <a16:creationId xmlns:a16="http://schemas.microsoft.com/office/drawing/2014/main" id="{9D612291-7E2B-C0AD-A794-7ECC56BC4B0B}"/>
              </a:ext>
            </a:extLst>
          </p:cNvPr>
          <p:cNvSpPr txBox="1"/>
          <p:nvPr/>
        </p:nvSpPr>
        <p:spPr>
          <a:xfrm>
            <a:off x="486124" y="2628968"/>
            <a:ext cx="2593782" cy="600124"/>
          </a:xfrm>
          <a:prstGeom prst="rect">
            <a:avLst/>
          </a:prstGeom>
          <a:noFill/>
          <a:ln>
            <a:noFill/>
          </a:ln>
        </p:spPr>
        <p:txBody>
          <a:bodyPr spcFirstLastPara="1" wrap="square" lIns="180000" tIns="45700" rIns="45700" bIns="45700" anchor="t" anchorCtr="0">
            <a:spAutoFit/>
          </a:bodyPr>
          <a:lstStyle/>
          <a:p>
            <a:pPr lvl="0">
              <a:buClr>
                <a:srgbClr val="3F3F3F"/>
              </a:buClr>
              <a:buSzPts val="1100"/>
            </a:pPr>
            <a:r>
              <a:rPr lang="ja-JP" altLang="en-US" sz="1100">
                <a:solidFill>
                  <a:srgbClr val="444746"/>
                </a:solidFill>
                <a:latin typeface="Meiryo UI" panose="020B0604030504040204" pitchFamily="34" charset="-128"/>
                <a:ea typeface="Meiryo UI" panose="020B0604030504040204" pitchFamily="34" charset="-128"/>
              </a:rPr>
              <a:t>読み込んだ</a:t>
            </a:r>
            <a:r>
              <a:rPr lang="en" altLang="ja-JP" sz="1100" dirty="0">
                <a:solidFill>
                  <a:srgbClr val="444746"/>
                </a:solidFill>
                <a:latin typeface="Meiryo UI" panose="020B0604030504040204" pitchFamily="34" charset="-128"/>
                <a:ea typeface="Meiryo UI" panose="020B0604030504040204" pitchFamily="34" charset="-128"/>
              </a:rPr>
              <a:t>IC</a:t>
            </a:r>
            <a:r>
              <a:rPr lang="ja-JP" altLang="en-US" sz="1100">
                <a:solidFill>
                  <a:srgbClr val="444746"/>
                </a:solidFill>
                <a:latin typeface="Meiryo UI" panose="020B0604030504040204" pitchFamily="34" charset="-128"/>
                <a:ea typeface="Meiryo UI" panose="020B0604030504040204" pitchFamily="34" charset="-128"/>
              </a:rPr>
              <a:t>カードデータが一覧で</a:t>
            </a:r>
          </a:p>
          <a:p>
            <a:pPr lvl="0">
              <a:buClr>
                <a:srgbClr val="3F3F3F"/>
              </a:buClr>
              <a:buSzPts val="1100"/>
            </a:pPr>
            <a:r>
              <a:rPr lang="ja-JP" altLang="en-US" sz="1100">
                <a:solidFill>
                  <a:srgbClr val="444746"/>
                </a:solidFill>
                <a:latin typeface="Meiryo UI" panose="020B0604030504040204" pitchFamily="34" charset="-128"/>
                <a:ea typeface="Meiryo UI" panose="020B0604030504040204" pitchFamily="34" charset="-128"/>
              </a:rPr>
              <a:t>表示されるため、精算したいデータに✓を</a:t>
            </a:r>
            <a:endParaRPr lang="en-US" altLang="ja-JP" sz="1100" dirty="0">
              <a:solidFill>
                <a:srgbClr val="444746"/>
              </a:solidFill>
              <a:latin typeface="Meiryo UI" panose="020B0604030504040204" pitchFamily="34" charset="-128"/>
              <a:ea typeface="Meiryo UI" panose="020B0604030504040204" pitchFamily="34" charset="-128"/>
            </a:endParaRPr>
          </a:p>
          <a:p>
            <a:pPr lvl="0">
              <a:buClr>
                <a:srgbClr val="3F3F3F"/>
              </a:buClr>
              <a:buSzPts val="1100"/>
            </a:pPr>
            <a:r>
              <a:rPr lang="ja-JP" altLang="en-US" sz="1100">
                <a:solidFill>
                  <a:srgbClr val="444746"/>
                </a:solidFill>
                <a:latin typeface="Meiryo UI" panose="020B0604030504040204" pitchFamily="34" charset="-128"/>
                <a:ea typeface="Meiryo UI" panose="020B0604030504040204" pitchFamily="34" charset="-128"/>
              </a:rPr>
              <a:t>入れ［決定］をクリックします。</a:t>
            </a:r>
            <a:endParaRPr lang="ja-JP" altLang="en-US" sz="12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3" name="Google Shape;323;p26">
            <a:extLst>
              <a:ext uri="{FF2B5EF4-FFF2-40B4-BE49-F238E27FC236}">
                <a16:creationId xmlns:a16="http://schemas.microsoft.com/office/drawing/2014/main" id="{AA470713-E74E-249C-3EF1-22EB59398148}"/>
              </a:ext>
            </a:extLst>
          </p:cNvPr>
          <p:cNvSpPr txBox="1"/>
          <p:nvPr/>
        </p:nvSpPr>
        <p:spPr>
          <a:xfrm>
            <a:off x="486124" y="3933463"/>
            <a:ext cx="2593782" cy="600124"/>
          </a:xfrm>
          <a:prstGeom prst="rect">
            <a:avLst/>
          </a:prstGeom>
          <a:noFill/>
          <a:ln>
            <a:noFill/>
          </a:ln>
        </p:spPr>
        <p:txBody>
          <a:bodyPr spcFirstLastPara="1" wrap="square" lIns="180000" tIns="45700" rIns="45700" bIns="45700" anchor="t" anchorCtr="0">
            <a:spAutoFit/>
          </a:bodyPr>
          <a:lstStyle/>
          <a:p>
            <a:pPr lvl="0">
              <a:buClr>
                <a:srgbClr val="3F3F3F"/>
              </a:buClr>
              <a:buSzPts val="1100"/>
            </a:pPr>
            <a:r>
              <a:rPr lang="ja-JP" altLang="en-US" sz="1100">
                <a:solidFill>
                  <a:srgbClr val="444746"/>
                </a:solidFill>
                <a:latin typeface="Meiryo UI" panose="020B0604030504040204" pitchFamily="34" charset="-128"/>
                <a:ea typeface="Meiryo UI" panose="020B0604030504040204" pitchFamily="34" charset="-128"/>
              </a:rPr>
              <a:t>明細情報の入力欄が表示されるので、</a:t>
            </a:r>
            <a:endParaRPr lang="en-US" altLang="ja-JP" sz="1100" dirty="0">
              <a:solidFill>
                <a:srgbClr val="444746"/>
              </a:solidFill>
              <a:latin typeface="Meiryo UI" panose="020B0604030504040204" pitchFamily="34" charset="-128"/>
              <a:ea typeface="Meiryo UI" panose="020B0604030504040204" pitchFamily="34" charset="-128"/>
            </a:endParaRPr>
          </a:p>
          <a:p>
            <a:pPr lvl="0">
              <a:buClr>
                <a:srgbClr val="3F3F3F"/>
              </a:buClr>
              <a:buSzPts val="1100"/>
            </a:pPr>
            <a:r>
              <a:rPr lang="ja-JP" altLang="en-US" sz="1100">
                <a:solidFill>
                  <a:srgbClr val="444746"/>
                </a:solidFill>
                <a:latin typeface="Meiryo UI" panose="020B0604030504040204" pitchFamily="34" charset="-128"/>
                <a:ea typeface="Meiryo UI" panose="020B0604030504040204" pitchFamily="34" charset="-128"/>
              </a:rPr>
              <a:t>必要に応じて情報の追記・変更を行い、</a:t>
            </a:r>
            <a:endParaRPr lang="en-US" altLang="ja-JP" sz="1100" dirty="0">
              <a:solidFill>
                <a:srgbClr val="444746"/>
              </a:solidFill>
              <a:latin typeface="Meiryo UI" panose="020B0604030504040204" pitchFamily="34" charset="-128"/>
              <a:ea typeface="Meiryo UI" panose="020B0604030504040204" pitchFamily="34" charset="-128"/>
            </a:endParaRPr>
          </a:p>
          <a:p>
            <a:pPr lvl="0">
              <a:buClr>
                <a:srgbClr val="3F3F3F"/>
              </a:buClr>
              <a:buSzPts val="1100"/>
            </a:pPr>
            <a:r>
              <a:rPr lang="ja-JP" altLang="en-US" sz="1100">
                <a:solidFill>
                  <a:srgbClr val="444746"/>
                </a:solidFill>
                <a:latin typeface="Meiryo UI" panose="020B0604030504040204" pitchFamily="34" charset="-128"/>
                <a:ea typeface="Meiryo UI" panose="020B0604030504040204" pitchFamily="34" charset="-128"/>
              </a:rPr>
              <a:t>［登録］をクリックします。</a:t>
            </a:r>
            <a:endParaRPr lang="ja-JP" altLang="en-US" sz="12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29"/>
          <p:cNvSpPr txBox="1">
            <a:spLocks noGrp="1"/>
          </p:cNvSpPr>
          <p:nvPr>
            <p:ph type="title" idx="4294967295"/>
          </p:nvPr>
        </p:nvSpPr>
        <p:spPr>
          <a:xfrm>
            <a:off x="844800" y="3085650"/>
            <a:ext cx="8216400" cy="991500"/>
          </a:xfrm>
          <a:prstGeom prst="rect">
            <a:avLst/>
          </a:prstGeom>
        </p:spPr>
        <p:txBody>
          <a:bodyPr spcFirstLastPara="1" wrap="square" lIns="45700" tIns="45700" rIns="45700" bIns="45700" anchor="ctr" anchorCtr="0">
            <a:normAutofit/>
          </a:bodyPr>
          <a:lstStyle/>
          <a:p>
            <a:pPr marL="0" lvl="0" indent="0" algn="l" rtl="0">
              <a:spcBef>
                <a:spcPts val="0"/>
              </a:spcBef>
              <a:spcAft>
                <a:spcPts val="0"/>
              </a:spcAft>
              <a:buNone/>
            </a:pPr>
            <a:r>
              <a:rPr lang="ja-JP" sz="2400" b="1">
                <a:solidFill>
                  <a:srgbClr val="1971C3"/>
                </a:solidFill>
                <a:latin typeface="Meiryo UI" panose="020B0604030504040204" pitchFamily="34" charset="-128"/>
                <a:ea typeface="Meiryo UI" panose="020B0604030504040204" pitchFamily="34" charset="-128"/>
              </a:rPr>
              <a:t>【駅すぱあと】での明細登録方法</a:t>
            </a:r>
            <a:endParaRPr sz="2400" b="1">
              <a:solidFill>
                <a:srgbClr val="1971C3"/>
              </a:solidFill>
              <a:latin typeface="Meiryo UI" panose="020B0604030504040204" pitchFamily="34" charset="-128"/>
              <a:ea typeface="Meiryo UI" panose="020B0604030504040204" pitchFamily="34" charset="-128"/>
            </a:endParaRPr>
          </a:p>
        </p:txBody>
      </p:sp>
      <p:sp>
        <p:nvSpPr>
          <p:cNvPr id="378" name="Google Shape;378;p29"/>
          <p:cNvSpPr/>
          <p:nvPr/>
        </p:nvSpPr>
        <p:spPr>
          <a:xfrm>
            <a:off x="844800" y="2309550"/>
            <a:ext cx="2216700" cy="623700"/>
          </a:xfrm>
          <a:prstGeom prst="roundRect">
            <a:avLst>
              <a:gd name="adj" fmla="val 50000"/>
            </a:avLst>
          </a:prstGeom>
          <a:solidFill>
            <a:srgbClr val="FE9C4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1900" b="1">
              <a:solidFill>
                <a:schemeClr val="lt1"/>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30"/>
          <p:cNvSpPr/>
          <p:nvPr/>
        </p:nvSpPr>
        <p:spPr>
          <a:xfrm>
            <a:off x="3254903" y="2063810"/>
            <a:ext cx="62742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pic>
        <p:nvPicPr>
          <p:cNvPr id="384" name="Google Shape;384;p30"/>
          <p:cNvPicPr preferRelativeResize="0"/>
          <p:nvPr/>
        </p:nvPicPr>
        <p:blipFill>
          <a:blip r:embed="rId3">
            <a:alphaModFix/>
          </a:blip>
          <a:stretch>
            <a:fillRect/>
          </a:stretch>
        </p:blipFill>
        <p:spPr>
          <a:xfrm>
            <a:off x="3353088" y="2217875"/>
            <a:ext cx="6077774" cy="3766300"/>
          </a:xfrm>
          <a:prstGeom prst="rect">
            <a:avLst/>
          </a:prstGeom>
          <a:solidFill>
            <a:schemeClr val="accent1">
              <a:alpha val="6270"/>
            </a:schemeClr>
          </a:solidFill>
          <a:ln w="9525" cap="flat" cmpd="sng">
            <a:solidFill>
              <a:srgbClr val="CCCCCC"/>
            </a:solidFill>
            <a:prstDash val="solid"/>
            <a:round/>
            <a:headEnd type="none" w="sm" len="sm"/>
            <a:tailEnd type="none" w="sm" len="sm"/>
          </a:ln>
        </p:spPr>
      </p:pic>
      <p:sp>
        <p:nvSpPr>
          <p:cNvPr id="385" name="Google Shape;385;p30"/>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Clr>
                <a:schemeClr val="dk1"/>
              </a:buClr>
              <a:buSzPts val="2400"/>
              <a:buFont typeface="Meiryo"/>
              <a:buNone/>
            </a:pPr>
            <a:r>
              <a:rPr lang="ja-JP" sz="2400" b="1">
                <a:solidFill>
                  <a:schemeClr val="dk1"/>
                </a:solidFill>
                <a:latin typeface="Meiryo UI" panose="020B0604030504040204" pitchFamily="34" charset="-128"/>
                <a:ea typeface="Meiryo UI" panose="020B0604030504040204" pitchFamily="34" charset="-128"/>
                <a:cs typeface="Noto Sans JP"/>
                <a:sym typeface="Noto Sans JP"/>
              </a:rPr>
              <a:t>【駅すぱあと】での明細登録方法</a:t>
            </a:r>
            <a:endParaRPr sz="2400" b="1">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386" name="Google Shape;386;p30"/>
          <p:cNvSpPr/>
          <p:nvPr/>
        </p:nvSpPr>
        <p:spPr>
          <a:xfrm>
            <a:off x="486248" y="2068680"/>
            <a:ext cx="25938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387" name="Google Shape;387;p30"/>
          <p:cNvSpPr/>
          <p:nvPr/>
        </p:nvSpPr>
        <p:spPr>
          <a:xfrm>
            <a:off x="3254902" y="1644526"/>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388" name="Google Shape;388;p30"/>
          <p:cNvSpPr/>
          <p:nvPr/>
        </p:nvSpPr>
        <p:spPr>
          <a:xfrm>
            <a:off x="486248" y="1644526"/>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89" name="Google Shape;389;p30"/>
          <p:cNvSpPr/>
          <p:nvPr/>
        </p:nvSpPr>
        <p:spPr>
          <a:xfrm>
            <a:off x="558881" y="222650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90" name="Google Shape;390;p30"/>
          <p:cNvSpPr/>
          <p:nvPr/>
        </p:nvSpPr>
        <p:spPr>
          <a:xfrm rot="10800000" flipH="1">
            <a:off x="6172530" y="4931897"/>
            <a:ext cx="648000" cy="2283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391" name="Google Shape;391;p30"/>
          <p:cNvSpPr txBox="1"/>
          <p:nvPr/>
        </p:nvSpPr>
        <p:spPr>
          <a:xfrm>
            <a:off x="486237" y="2621925"/>
            <a:ext cx="2593800" cy="26157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［駅すぱあと］</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を</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クリックします。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392" name="Google Shape;392;p30"/>
          <p:cNvSpPr/>
          <p:nvPr/>
        </p:nvSpPr>
        <p:spPr>
          <a:xfrm>
            <a:off x="6181201" y="4709821"/>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93" name="Google Shape;393;p30"/>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31"/>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Clr>
                <a:schemeClr val="dk1"/>
              </a:buClr>
              <a:buSzPts val="2400"/>
              <a:buFont typeface="Meiryo"/>
              <a:buNone/>
            </a:pPr>
            <a:r>
              <a:rPr lang="ja-JP" sz="2400" b="1">
                <a:solidFill>
                  <a:schemeClr val="dk1"/>
                </a:solidFill>
                <a:latin typeface="Meiryo UI" panose="020B0604030504040204" pitchFamily="34" charset="-128"/>
                <a:ea typeface="Meiryo UI" panose="020B0604030504040204" pitchFamily="34" charset="-128"/>
                <a:cs typeface="Noto Sans JP"/>
                <a:sym typeface="Noto Sans JP"/>
              </a:rPr>
              <a:t>【駅すぱあと】での明細登録方法</a:t>
            </a:r>
            <a:endParaRPr sz="2400" b="1">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399" name="Google Shape;399;p31"/>
          <p:cNvSpPr/>
          <p:nvPr/>
        </p:nvSpPr>
        <p:spPr>
          <a:xfrm>
            <a:off x="486248" y="2068680"/>
            <a:ext cx="25938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400" name="Google Shape;400;p31"/>
          <p:cNvSpPr/>
          <p:nvPr/>
        </p:nvSpPr>
        <p:spPr>
          <a:xfrm>
            <a:off x="3254903" y="2063810"/>
            <a:ext cx="62742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401" name="Google Shape;401;p31"/>
          <p:cNvSpPr/>
          <p:nvPr/>
        </p:nvSpPr>
        <p:spPr>
          <a:xfrm>
            <a:off x="3254902" y="1644526"/>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402" name="Google Shape;402;p31"/>
          <p:cNvSpPr/>
          <p:nvPr/>
        </p:nvSpPr>
        <p:spPr>
          <a:xfrm>
            <a:off x="486248" y="1644526"/>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403" name="Google Shape;403;p31"/>
          <p:cNvSpPr txBox="1"/>
          <p:nvPr/>
        </p:nvSpPr>
        <p:spPr>
          <a:xfrm>
            <a:off x="486224" y="2543697"/>
            <a:ext cx="2593800" cy="261600"/>
          </a:xfrm>
          <a:prstGeom prst="rect">
            <a:avLst/>
          </a:prstGeom>
          <a:noFill/>
          <a:ln>
            <a:noFill/>
          </a:ln>
        </p:spPr>
        <p:txBody>
          <a:bodyPr spcFirstLastPara="1" wrap="square" lIns="180000" tIns="45700" rIns="45700" bIns="45700" anchor="t" anchorCtr="0">
            <a:noAutofit/>
          </a:bodyPr>
          <a:lstStyle/>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出発地と目的地を入力します</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endParaRPr sz="110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404" name="Google Shape;404;p31"/>
          <p:cNvSpPr/>
          <p:nvPr/>
        </p:nvSpPr>
        <p:spPr>
          <a:xfrm>
            <a:off x="558881" y="2194214"/>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2</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405" name="Google Shape;405;p31"/>
          <p:cNvSpPr/>
          <p:nvPr/>
        </p:nvSpPr>
        <p:spPr>
          <a:xfrm>
            <a:off x="558879" y="5415583"/>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4</a:t>
            </a:r>
            <a:endParaRPr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406" name="Google Shape;406;p31"/>
          <p:cNvSpPr txBox="1"/>
          <p:nvPr/>
        </p:nvSpPr>
        <p:spPr>
          <a:xfrm>
            <a:off x="486249" y="5800581"/>
            <a:ext cx="2593800" cy="261600"/>
          </a:xfrm>
          <a:prstGeom prst="rect">
            <a:avLst/>
          </a:prstGeom>
          <a:noFill/>
          <a:ln>
            <a:noFill/>
          </a:ln>
        </p:spPr>
        <p:txBody>
          <a:bodyPr spcFirstLastPara="1" wrap="square" lIns="180000" tIns="45700" rIns="45700" bIns="45700" anchor="t" anchorCtr="0">
            <a:no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［経路探索］をクリックします。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pic>
        <p:nvPicPr>
          <p:cNvPr id="407" name="Google Shape;407;p31"/>
          <p:cNvPicPr preferRelativeResize="0"/>
          <p:nvPr/>
        </p:nvPicPr>
        <p:blipFill rotWithShape="1">
          <a:blip r:embed="rId3">
            <a:alphaModFix/>
          </a:blip>
          <a:srcRect/>
          <a:stretch/>
        </p:blipFill>
        <p:spPr>
          <a:xfrm>
            <a:off x="4343287" y="2111285"/>
            <a:ext cx="4097385" cy="3979325"/>
          </a:xfrm>
          <a:prstGeom prst="rect">
            <a:avLst/>
          </a:prstGeom>
          <a:noFill/>
          <a:ln w="9525" cap="flat" cmpd="sng">
            <a:solidFill>
              <a:srgbClr val="CCCCCC"/>
            </a:solidFill>
            <a:prstDash val="solid"/>
            <a:round/>
            <a:headEnd type="none" w="sm" len="sm"/>
            <a:tailEnd type="none" w="sm" len="sm"/>
          </a:ln>
        </p:spPr>
      </p:pic>
      <p:sp>
        <p:nvSpPr>
          <p:cNvPr id="408" name="Google Shape;408;p31"/>
          <p:cNvSpPr/>
          <p:nvPr/>
        </p:nvSpPr>
        <p:spPr>
          <a:xfrm rot="10800000" flipH="1">
            <a:off x="4471720" y="2617901"/>
            <a:ext cx="1224000" cy="2160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409" name="Google Shape;409;p31"/>
          <p:cNvSpPr/>
          <p:nvPr/>
        </p:nvSpPr>
        <p:spPr>
          <a:xfrm rot="10800000" flipH="1">
            <a:off x="6395882" y="5798116"/>
            <a:ext cx="460200" cy="2448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410" name="Google Shape;410;p31"/>
          <p:cNvSpPr/>
          <p:nvPr/>
        </p:nvSpPr>
        <p:spPr>
          <a:xfrm>
            <a:off x="4460017" y="2410679"/>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2</a:t>
            </a:r>
            <a:endParaRPr sz="1000" b="1"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411" name="Google Shape;411;p31"/>
          <p:cNvSpPr/>
          <p:nvPr/>
        </p:nvSpPr>
        <p:spPr>
          <a:xfrm>
            <a:off x="6113276" y="5804240"/>
            <a:ext cx="252001"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4</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412" name="Google Shape;412;p31"/>
          <p:cNvSpPr/>
          <p:nvPr/>
        </p:nvSpPr>
        <p:spPr>
          <a:xfrm rot="10800000" flipH="1">
            <a:off x="6707212" y="2617907"/>
            <a:ext cx="1260000" cy="2160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cxnSp>
        <p:nvCxnSpPr>
          <p:cNvPr id="413" name="Google Shape;413;p31"/>
          <p:cNvCxnSpPr>
            <a:cxnSpLocks/>
            <a:stCxn id="408" idx="3"/>
            <a:endCxn id="412" idx="1"/>
          </p:cNvCxnSpPr>
          <p:nvPr/>
        </p:nvCxnSpPr>
        <p:spPr>
          <a:xfrm>
            <a:off x="5695720" y="2725901"/>
            <a:ext cx="1011492" cy="6"/>
          </a:xfrm>
          <a:prstGeom prst="straightConnector1">
            <a:avLst/>
          </a:prstGeom>
          <a:noFill/>
          <a:ln w="28575" cap="flat" cmpd="sng">
            <a:solidFill>
              <a:srgbClr val="FE9C4B"/>
            </a:solidFill>
            <a:prstDash val="solid"/>
            <a:round/>
            <a:headEnd type="none" w="med" len="med"/>
            <a:tailEnd type="triangle" w="med" len="med"/>
          </a:ln>
          <a:effectLst>
            <a:outerShdw blurRad="57150" dist="19050" dir="5400000" algn="bl" rotWithShape="0">
              <a:srgbClr val="000000">
                <a:alpha val="50000"/>
              </a:srgbClr>
            </a:outerShdw>
          </a:effectLst>
        </p:spPr>
      </p:cxnSp>
      <p:grpSp>
        <p:nvGrpSpPr>
          <p:cNvPr id="414" name="Google Shape;414;p31"/>
          <p:cNvGrpSpPr/>
          <p:nvPr/>
        </p:nvGrpSpPr>
        <p:grpSpPr>
          <a:xfrm>
            <a:off x="633400" y="2821768"/>
            <a:ext cx="2299500" cy="1450069"/>
            <a:chOff x="545800" y="3004775"/>
            <a:chExt cx="2299500" cy="1644442"/>
          </a:xfrm>
        </p:grpSpPr>
        <p:sp>
          <p:nvSpPr>
            <p:cNvPr id="415" name="Google Shape;415;p31"/>
            <p:cNvSpPr/>
            <p:nvPr/>
          </p:nvSpPr>
          <p:spPr>
            <a:xfrm>
              <a:off x="545800" y="3239817"/>
              <a:ext cx="2299500" cy="1409400"/>
            </a:xfrm>
            <a:prstGeom prst="rect">
              <a:avLst/>
            </a:prstGeom>
            <a:solidFill>
              <a:srgbClr val="FFFFFF"/>
            </a:solidFill>
            <a:ln w="25400" cap="flat" cmpd="sng">
              <a:solidFill>
                <a:srgbClr val="FABF8E"/>
              </a:solidFill>
              <a:prstDash val="solid"/>
              <a:round/>
              <a:headEnd type="none" w="sm" len="sm"/>
              <a:tailEnd type="none" w="sm" len="sm"/>
            </a:ln>
          </p:spPr>
          <p:txBody>
            <a:bodyPr spcFirstLastPara="1" wrap="square" lIns="108000" tIns="0" rIns="0" bIns="0" anchor="ctr" anchorCtr="0">
              <a:noAutofit/>
            </a:bodyPr>
            <a:lstStyle/>
            <a:p>
              <a:pPr marL="192700" lvl="0" indent="-171450" algn="l" rtl="0">
                <a:spcBef>
                  <a:spcPts val="0"/>
                </a:spcBef>
                <a:spcAft>
                  <a:spcPts val="0"/>
                </a:spcAft>
                <a:buClr>
                  <a:srgbClr val="3F3F3F"/>
                </a:buClr>
                <a:buSzPts val="1000"/>
                <a:buFont typeface="Arial" panose="020B0604020202020204" pitchFamily="34" charset="0"/>
                <a:buChar char="•"/>
              </a:pPr>
              <a:r>
                <a:rPr lang="ja-JP" sz="1000">
                  <a:solidFill>
                    <a:srgbClr val="3F3F3F"/>
                  </a:solidFill>
                  <a:latin typeface="Meiryo UI" panose="020B0604030504040204" pitchFamily="34" charset="-128"/>
                  <a:ea typeface="Meiryo UI" panose="020B0604030504040204" pitchFamily="34" charset="-128"/>
                  <a:cs typeface="Noto Sans JP"/>
                  <a:sym typeface="Noto Sans JP"/>
                </a:rPr>
                <a:t>同じ駅名が複数存在する場合は、</a:t>
              </a:r>
              <a:br>
                <a:rPr lang="ja-JP" sz="1000">
                  <a:solidFill>
                    <a:srgbClr val="3F3F3F"/>
                  </a:solidFill>
                  <a:latin typeface="Meiryo UI" panose="020B0604030504040204" pitchFamily="34" charset="-128"/>
                  <a:ea typeface="Meiryo UI" panose="020B0604030504040204" pitchFamily="34" charset="-128"/>
                  <a:cs typeface="Noto Sans JP"/>
                  <a:sym typeface="Noto Sans JP"/>
                </a:rPr>
              </a:br>
              <a:r>
                <a:rPr lang="ja-JP" sz="1000">
                  <a:solidFill>
                    <a:srgbClr val="3F3F3F"/>
                  </a:solidFill>
                  <a:latin typeface="Meiryo UI" panose="020B0604030504040204" pitchFamily="34" charset="-128"/>
                  <a:ea typeface="Meiryo UI" panose="020B0604030504040204" pitchFamily="34" charset="-128"/>
                  <a:cs typeface="Noto Sans JP"/>
                  <a:sym typeface="Noto Sans JP"/>
                </a:rPr>
                <a:t>駅名を記入後に入力欄横の</a:t>
              </a:r>
              <a:br>
                <a:rPr lang="ja-JP" sz="1000">
                  <a:solidFill>
                    <a:srgbClr val="3F3F3F"/>
                  </a:solidFill>
                  <a:latin typeface="Meiryo UI" panose="020B0604030504040204" pitchFamily="34" charset="-128"/>
                  <a:ea typeface="Meiryo UI" panose="020B0604030504040204" pitchFamily="34" charset="-128"/>
                  <a:cs typeface="Noto Sans JP"/>
                  <a:sym typeface="Noto Sans JP"/>
                </a:rPr>
              </a:br>
              <a:r>
                <a:rPr lang="ja-JP" sz="1000">
                  <a:solidFill>
                    <a:srgbClr val="3F3F3F"/>
                  </a:solidFill>
                  <a:latin typeface="Meiryo UI" panose="020B0604030504040204" pitchFamily="34" charset="-128"/>
                  <a:ea typeface="Meiryo UI" panose="020B0604030504040204" pitchFamily="34" charset="-128"/>
                  <a:cs typeface="Noto Sans JP"/>
                  <a:sym typeface="Noto Sans JP"/>
                </a:rPr>
                <a:t>🔍マークをクリックすると、</a:t>
              </a:r>
              <a:br>
                <a:rPr lang="ja-JP" sz="1000">
                  <a:solidFill>
                    <a:srgbClr val="3F3F3F"/>
                  </a:solidFill>
                  <a:latin typeface="Meiryo UI" panose="020B0604030504040204" pitchFamily="34" charset="-128"/>
                  <a:ea typeface="Meiryo UI" panose="020B0604030504040204" pitchFamily="34" charset="-128"/>
                  <a:cs typeface="Noto Sans JP"/>
                  <a:sym typeface="Noto Sans JP"/>
                </a:rPr>
              </a:br>
              <a:r>
                <a:rPr lang="ja-JP" sz="1000">
                  <a:solidFill>
                    <a:srgbClr val="3F3F3F"/>
                  </a:solidFill>
                  <a:latin typeface="Meiryo UI" panose="020B0604030504040204" pitchFamily="34" charset="-128"/>
                  <a:ea typeface="Meiryo UI" panose="020B0604030504040204" pitchFamily="34" charset="-128"/>
                  <a:cs typeface="Noto Sans JP"/>
                  <a:sym typeface="Noto Sans JP"/>
                </a:rPr>
                <a:t>候補の駅名が表示されます。</a:t>
              </a:r>
              <a:br>
                <a:rPr lang="ja-JP" sz="1000">
                  <a:solidFill>
                    <a:srgbClr val="3F3F3F"/>
                  </a:solidFill>
                  <a:latin typeface="Meiryo UI" panose="020B0604030504040204" pitchFamily="34" charset="-128"/>
                  <a:ea typeface="Meiryo UI" panose="020B0604030504040204" pitchFamily="34" charset="-128"/>
                  <a:cs typeface="Noto Sans JP"/>
                  <a:sym typeface="Noto Sans JP"/>
                </a:rPr>
              </a:br>
              <a:endParaRPr sz="10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192700" lvl="0" indent="-171450" algn="l" rtl="0">
                <a:spcBef>
                  <a:spcPts val="0"/>
                </a:spcBef>
                <a:spcAft>
                  <a:spcPts val="0"/>
                </a:spcAft>
                <a:buClr>
                  <a:srgbClr val="3F3F3F"/>
                </a:buClr>
                <a:buSzPts val="1000"/>
                <a:buFont typeface="Arial" panose="020B0604020202020204" pitchFamily="34" charset="0"/>
                <a:buChar char="•"/>
              </a:pPr>
              <a:r>
                <a:rPr lang="ja-JP" sz="1000">
                  <a:solidFill>
                    <a:srgbClr val="3F3F3F"/>
                  </a:solidFill>
                  <a:latin typeface="Meiryo UI" panose="020B0604030504040204" pitchFamily="34" charset="-128"/>
                  <a:ea typeface="Meiryo UI" panose="020B0604030504040204" pitchFamily="34" charset="-128"/>
                  <a:cs typeface="Noto Sans JP"/>
                  <a:sym typeface="Noto Sans JP"/>
                </a:rPr>
                <a:t>経由地がある場合は、目的地の</a:t>
              </a:r>
              <a:br>
                <a:rPr lang="ja-JP" sz="1000">
                  <a:solidFill>
                    <a:srgbClr val="3F3F3F"/>
                  </a:solidFill>
                  <a:latin typeface="Meiryo UI" panose="020B0604030504040204" pitchFamily="34" charset="-128"/>
                  <a:ea typeface="Meiryo UI" panose="020B0604030504040204" pitchFamily="34" charset="-128"/>
                  <a:cs typeface="Noto Sans JP"/>
                  <a:sym typeface="Noto Sans JP"/>
                </a:rPr>
              </a:br>
              <a:r>
                <a:rPr lang="ja-JP" sz="1000">
                  <a:solidFill>
                    <a:srgbClr val="3F3F3F"/>
                  </a:solidFill>
                  <a:latin typeface="Meiryo UI" panose="020B0604030504040204" pitchFamily="34" charset="-128"/>
                  <a:ea typeface="Meiryo UI" panose="020B0604030504040204" pitchFamily="34" charset="-128"/>
                  <a:cs typeface="Noto Sans JP"/>
                  <a:sym typeface="Noto Sans JP"/>
                </a:rPr>
                <a:t>入力欄にそれぞれ入力します。</a:t>
              </a:r>
              <a:endParaRPr sz="1800" dirty="0">
                <a:latin typeface="Meiryo UI" panose="020B0604030504040204" pitchFamily="34" charset="-128"/>
                <a:ea typeface="Meiryo UI" panose="020B0604030504040204" pitchFamily="34" charset="-128"/>
                <a:cs typeface="Calibri"/>
                <a:sym typeface="Calibri"/>
              </a:endParaRPr>
            </a:p>
          </p:txBody>
        </p:sp>
        <p:sp>
          <p:nvSpPr>
            <p:cNvPr id="416" name="Google Shape;416;p31"/>
            <p:cNvSpPr/>
            <p:nvPr/>
          </p:nvSpPr>
          <p:spPr>
            <a:xfrm>
              <a:off x="545800" y="3004775"/>
              <a:ext cx="2299500" cy="244800"/>
            </a:xfrm>
            <a:prstGeom prst="rect">
              <a:avLst/>
            </a:prstGeom>
            <a:solidFill>
              <a:schemeClr val="accent6"/>
            </a:solidFill>
            <a:ln w="28575" cap="flat" cmpd="sng">
              <a:solidFill>
                <a:srgbClr val="FABF8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sz="1100" b="1">
                  <a:solidFill>
                    <a:schemeClr val="lt1"/>
                  </a:solidFill>
                  <a:latin typeface="Meiryo UI" panose="020B0604030504040204" pitchFamily="34" charset="-128"/>
                  <a:ea typeface="Meiryo UI" panose="020B0604030504040204" pitchFamily="34" charset="-128"/>
                  <a:cs typeface="Noto Sans JP"/>
                  <a:sym typeface="Noto Sans JP"/>
                </a:rPr>
                <a:t>補足</a:t>
              </a:r>
              <a:endParaRPr sz="1100" b="1">
                <a:solidFill>
                  <a:schemeClr val="lt1"/>
                </a:solidFill>
                <a:latin typeface="Meiryo UI" panose="020B0604030504040204" pitchFamily="34" charset="-128"/>
                <a:ea typeface="Meiryo UI" panose="020B0604030504040204" pitchFamily="34" charset="-128"/>
                <a:cs typeface="Noto Sans JP"/>
                <a:sym typeface="Noto Sans JP"/>
              </a:endParaRPr>
            </a:p>
          </p:txBody>
        </p:sp>
      </p:grpSp>
      <p:sp>
        <p:nvSpPr>
          <p:cNvPr id="417" name="Google Shape;417;p31"/>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418" name="Google Shape;418;p31"/>
          <p:cNvSpPr/>
          <p:nvPr/>
        </p:nvSpPr>
        <p:spPr>
          <a:xfrm rot="10800000" flipH="1">
            <a:off x="4375210" y="3751032"/>
            <a:ext cx="2664000" cy="17280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419" name="Google Shape;419;p31"/>
          <p:cNvSpPr/>
          <p:nvPr/>
        </p:nvSpPr>
        <p:spPr>
          <a:xfrm>
            <a:off x="558879" y="4463259"/>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3</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420" name="Google Shape;420;p31"/>
          <p:cNvSpPr txBox="1"/>
          <p:nvPr/>
        </p:nvSpPr>
        <p:spPr>
          <a:xfrm>
            <a:off x="633400" y="4843685"/>
            <a:ext cx="2377800" cy="424200"/>
          </a:xfrm>
          <a:prstGeom prst="rect">
            <a:avLst/>
          </a:prstGeom>
          <a:noFill/>
          <a:ln>
            <a:noFill/>
          </a:ln>
        </p:spPr>
        <p:txBody>
          <a:bodyPr spcFirstLastPara="1" wrap="square" lIns="180000" tIns="45700" rIns="45700" bIns="45700" anchor="t" anchorCtr="0">
            <a:noAutofit/>
          </a:bodyPr>
          <a:lstStyle/>
          <a:p>
            <a:pPr marL="0" lvl="0" indent="0" algn="l" rtl="0">
              <a:spcBef>
                <a:spcPts val="0"/>
              </a:spcBef>
              <a:spcAft>
                <a:spcPts val="0"/>
              </a:spcAft>
              <a:buClr>
                <a:schemeClr val="dk1"/>
              </a:buClr>
              <a:buSzPts val="1100"/>
              <a:buFont typeface="Arial"/>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出発日等、その他の検索条件も</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Clr>
                <a:schemeClr val="dk1"/>
              </a:buClr>
              <a:buSzPts val="1100"/>
              <a:buFont typeface="Arial"/>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設定します。</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421" name="Google Shape;421;p31"/>
          <p:cNvSpPr/>
          <p:nvPr/>
        </p:nvSpPr>
        <p:spPr>
          <a:xfrm>
            <a:off x="4409149" y="3538995"/>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3</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32"/>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Clr>
                <a:schemeClr val="dk1"/>
              </a:buClr>
              <a:buSzPts val="2400"/>
              <a:buFont typeface="Meiryo"/>
              <a:buNone/>
            </a:pPr>
            <a:r>
              <a:rPr lang="ja-JP" sz="2400" b="1">
                <a:solidFill>
                  <a:schemeClr val="dk1"/>
                </a:solidFill>
                <a:latin typeface="Meiryo UI" panose="020B0604030504040204" pitchFamily="34" charset="-128"/>
                <a:ea typeface="Meiryo UI" panose="020B0604030504040204" pitchFamily="34" charset="-128"/>
                <a:cs typeface="Noto Sans JP"/>
                <a:sym typeface="Noto Sans JP"/>
              </a:rPr>
              <a:t>【駅すぱあと】での明細登録方法</a:t>
            </a:r>
            <a:endParaRPr sz="2400" b="1">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427" name="Google Shape;427;p32"/>
          <p:cNvSpPr/>
          <p:nvPr/>
        </p:nvSpPr>
        <p:spPr>
          <a:xfrm>
            <a:off x="486248" y="2068680"/>
            <a:ext cx="25938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428" name="Google Shape;428;p32"/>
          <p:cNvSpPr/>
          <p:nvPr/>
        </p:nvSpPr>
        <p:spPr>
          <a:xfrm>
            <a:off x="3254903" y="2063810"/>
            <a:ext cx="62742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429" name="Google Shape;429;p32"/>
          <p:cNvSpPr/>
          <p:nvPr/>
        </p:nvSpPr>
        <p:spPr>
          <a:xfrm>
            <a:off x="3254902" y="1644526"/>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430" name="Google Shape;430;p32"/>
          <p:cNvSpPr/>
          <p:nvPr/>
        </p:nvSpPr>
        <p:spPr>
          <a:xfrm>
            <a:off x="486248" y="1644526"/>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431" name="Google Shape;431;p32"/>
          <p:cNvSpPr txBox="1"/>
          <p:nvPr/>
        </p:nvSpPr>
        <p:spPr>
          <a:xfrm>
            <a:off x="486249" y="2625942"/>
            <a:ext cx="2593800" cy="430847"/>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経路を確認して、実際に利用した経路の［選択］をクリックします。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432" name="Google Shape;432;p32"/>
          <p:cNvSpPr/>
          <p:nvPr/>
        </p:nvSpPr>
        <p:spPr>
          <a:xfrm>
            <a:off x="558881" y="222650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5</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433" name="Google Shape;433;p32"/>
          <p:cNvSpPr/>
          <p:nvPr/>
        </p:nvSpPr>
        <p:spPr>
          <a:xfrm>
            <a:off x="558879" y="3521601"/>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6</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434" name="Google Shape;434;p32"/>
          <p:cNvSpPr txBox="1"/>
          <p:nvPr/>
        </p:nvSpPr>
        <p:spPr>
          <a:xfrm>
            <a:off x="486249" y="3921042"/>
            <a:ext cx="2593800" cy="76950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画面が切り替わり、</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選択した</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結果が</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表示されるので内容</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を確認し</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［決定］をクリックします。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pic>
        <p:nvPicPr>
          <p:cNvPr id="435" name="Google Shape;435;p32"/>
          <p:cNvPicPr preferRelativeResize="0"/>
          <p:nvPr/>
        </p:nvPicPr>
        <p:blipFill rotWithShape="1">
          <a:blip r:embed="rId3">
            <a:alphaModFix/>
          </a:blip>
          <a:srcRect/>
          <a:stretch/>
        </p:blipFill>
        <p:spPr>
          <a:xfrm>
            <a:off x="3383870" y="2436709"/>
            <a:ext cx="4169539" cy="2863168"/>
          </a:xfrm>
          <a:prstGeom prst="rect">
            <a:avLst/>
          </a:prstGeom>
          <a:noFill/>
          <a:ln w="9525" cap="flat" cmpd="sng">
            <a:solidFill>
              <a:srgbClr val="7F7F7F"/>
            </a:solidFill>
            <a:prstDash val="solid"/>
            <a:round/>
            <a:headEnd type="none" w="sm" len="sm"/>
            <a:tailEnd type="none" w="sm" len="sm"/>
          </a:ln>
        </p:spPr>
      </p:pic>
      <p:pic>
        <p:nvPicPr>
          <p:cNvPr id="436" name="Google Shape;436;p32"/>
          <p:cNvPicPr preferRelativeResize="0"/>
          <p:nvPr/>
        </p:nvPicPr>
        <p:blipFill rotWithShape="1">
          <a:blip r:embed="rId4">
            <a:alphaModFix/>
          </a:blip>
          <a:srcRect/>
          <a:stretch/>
        </p:blipFill>
        <p:spPr>
          <a:xfrm>
            <a:off x="4995964" y="4729189"/>
            <a:ext cx="4373289" cy="1216798"/>
          </a:xfrm>
          <a:prstGeom prst="rect">
            <a:avLst/>
          </a:prstGeom>
          <a:noFill/>
          <a:ln w="9525" cap="flat" cmpd="sng">
            <a:solidFill>
              <a:srgbClr val="7F7F7F"/>
            </a:solidFill>
            <a:prstDash val="solid"/>
            <a:round/>
            <a:headEnd type="none" w="sm" len="sm"/>
            <a:tailEnd type="none" w="sm" len="sm"/>
          </a:ln>
        </p:spPr>
      </p:pic>
      <p:sp>
        <p:nvSpPr>
          <p:cNvPr id="437" name="Google Shape;437;p32"/>
          <p:cNvSpPr txBox="1"/>
          <p:nvPr/>
        </p:nvSpPr>
        <p:spPr>
          <a:xfrm>
            <a:off x="486247" y="5334512"/>
            <a:ext cx="2543784" cy="430800"/>
          </a:xfrm>
          <a:prstGeom prst="rect">
            <a:avLst/>
          </a:prstGeom>
          <a:noFill/>
          <a:ln>
            <a:noFill/>
          </a:ln>
        </p:spPr>
        <p:txBody>
          <a:bodyPr spcFirstLastPara="1" wrap="square" lIns="180000" tIns="45700" rIns="45700" bIns="45700" anchor="t" anchorCtr="0">
            <a:spAutoFit/>
          </a:bodyPr>
          <a:lstStyle/>
          <a:p>
            <a:pPr marL="0" lvl="0" indent="0" algn="l" rtl="0">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経路の［選択］は一覧からでも、詳細からでも可能です。</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438" name="Google Shape;438;p32"/>
          <p:cNvSpPr/>
          <p:nvPr/>
        </p:nvSpPr>
        <p:spPr>
          <a:xfrm>
            <a:off x="8029821" y="3430762"/>
            <a:ext cx="252000" cy="252000"/>
          </a:xfrm>
          <a:prstGeom prst="ellipse">
            <a:avLst/>
          </a:prstGeom>
          <a:solidFill>
            <a:srgbClr val="F92745"/>
          </a:solidFill>
          <a:ln w="25400" cap="flat" cmpd="sng">
            <a:solidFill>
              <a:srgbClr val="F92745"/>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ja-JP" sz="1100"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a:t>
            </a:r>
            <a:endParaRPr sz="1100"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439" name="Google Shape;439;p32"/>
          <p:cNvSpPr/>
          <p:nvPr/>
        </p:nvSpPr>
        <p:spPr>
          <a:xfrm rot="10800000" flipH="1">
            <a:off x="7081183" y="2875804"/>
            <a:ext cx="412200" cy="7557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440" name="Google Shape;440;p32"/>
          <p:cNvSpPr/>
          <p:nvPr/>
        </p:nvSpPr>
        <p:spPr>
          <a:xfrm rot="10800000" flipH="1">
            <a:off x="6943809" y="3933683"/>
            <a:ext cx="448800" cy="1878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441" name="Google Shape;441;p32"/>
          <p:cNvSpPr/>
          <p:nvPr/>
        </p:nvSpPr>
        <p:spPr>
          <a:xfrm rot="10800000" flipH="1">
            <a:off x="7612900" y="5665250"/>
            <a:ext cx="417000" cy="2427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442" name="Google Shape;442;p32"/>
          <p:cNvSpPr/>
          <p:nvPr/>
        </p:nvSpPr>
        <p:spPr>
          <a:xfrm>
            <a:off x="7161275" y="2662246"/>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5</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443" name="Google Shape;443;p32"/>
          <p:cNvSpPr/>
          <p:nvPr/>
        </p:nvSpPr>
        <p:spPr>
          <a:xfrm>
            <a:off x="7318046" y="5696600"/>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6</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444" name="Google Shape;444;p32"/>
          <p:cNvSpPr txBox="1"/>
          <p:nvPr/>
        </p:nvSpPr>
        <p:spPr>
          <a:xfrm>
            <a:off x="1003984" y="4858613"/>
            <a:ext cx="1565700" cy="3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b="1">
                <a:solidFill>
                  <a:srgbClr val="F92745"/>
                </a:solidFill>
                <a:latin typeface="Meiryo UI" panose="020B0604030504040204" pitchFamily="34" charset="-128"/>
                <a:ea typeface="Meiryo UI" panose="020B0604030504040204" pitchFamily="34" charset="-128"/>
                <a:cs typeface="Noto Sans JP"/>
                <a:sym typeface="Noto Sans JP"/>
              </a:rPr>
              <a:t>Point！</a:t>
            </a:r>
            <a:endParaRPr b="1" dirty="0">
              <a:solidFill>
                <a:srgbClr val="F92745"/>
              </a:solidFill>
              <a:latin typeface="Meiryo UI" panose="020B0604030504040204" pitchFamily="34" charset="-128"/>
              <a:ea typeface="Meiryo UI" panose="020B0604030504040204" pitchFamily="34" charset="-128"/>
              <a:cs typeface="Noto Sans JP"/>
              <a:sym typeface="Noto Sans JP"/>
            </a:endParaRPr>
          </a:p>
        </p:txBody>
      </p:sp>
      <p:sp>
        <p:nvSpPr>
          <p:cNvPr id="445" name="Google Shape;445;p32"/>
          <p:cNvSpPr/>
          <p:nvPr/>
        </p:nvSpPr>
        <p:spPr>
          <a:xfrm>
            <a:off x="574098" y="4824367"/>
            <a:ext cx="432000" cy="432000"/>
          </a:xfrm>
          <a:prstGeom prst="ellipse">
            <a:avLst/>
          </a:prstGeom>
          <a:solidFill>
            <a:srgbClr val="F92745"/>
          </a:solidFill>
          <a:ln w="25400" cap="flat" cmpd="sng">
            <a:solidFill>
              <a:srgbClr val="F92745"/>
            </a:solidFill>
            <a:prstDash val="solid"/>
            <a:round/>
            <a:headEnd type="none" w="sm" len="sm"/>
            <a:tailEnd type="none" w="sm" len="sm"/>
          </a:ln>
        </p:spPr>
        <p:txBody>
          <a:bodyPr spcFirstLastPara="1" wrap="square" lIns="0" tIns="45700" rIns="0" bIns="45700"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ja-JP" sz="1800"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a:t>
            </a:r>
            <a:endParaRPr sz="1800"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cxnSp>
        <p:nvCxnSpPr>
          <p:cNvPr id="446" name="Google Shape;446;p32"/>
          <p:cNvCxnSpPr>
            <a:stCxn id="438" idx="2"/>
            <a:endCxn id="439" idx="3"/>
          </p:cNvCxnSpPr>
          <p:nvPr/>
        </p:nvCxnSpPr>
        <p:spPr>
          <a:xfrm rot="10800000">
            <a:off x="7493421" y="3253762"/>
            <a:ext cx="536400" cy="303000"/>
          </a:xfrm>
          <a:prstGeom prst="straightConnector1">
            <a:avLst/>
          </a:prstGeom>
          <a:noFill/>
          <a:ln w="19050" cap="flat" cmpd="sng">
            <a:solidFill>
              <a:srgbClr val="F92745"/>
            </a:solidFill>
            <a:prstDash val="solid"/>
            <a:round/>
            <a:headEnd type="none" w="med" len="med"/>
            <a:tailEnd type="triangle" w="med" len="med"/>
          </a:ln>
        </p:spPr>
      </p:cxnSp>
      <p:cxnSp>
        <p:nvCxnSpPr>
          <p:cNvPr id="447" name="Google Shape;447;p32"/>
          <p:cNvCxnSpPr>
            <a:stCxn id="438" idx="2"/>
            <a:endCxn id="440" idx="3"/>
          </p:cNvCxnSpPr>
          <p:nvPr/>
        </p:nvCxnSpPr>
        <p:spPr>
          <a:xfrm flipH="1">
            <a:off x="7392621" y="3556762"/>
            <a:ext cx="637200" cy="470700"/>
          </a:xfrm>
          <a:prstGeom prst="straightConnector1">
            <a:avLst/>
          </a:prstGeom>
          <a:noFill/>
          <a:ln w="19050" cap="flat" cmpd="sng">
            <a:solidFill>
              <a:srgbClr val="F92745"/>
            </a:solidFill>
            <a:prstDash val="solid"/>
            <a:round/>
            <a:headEnd type="none" w="med" len="med"/>
            <a:tailEnd type="triangle" w="med" len="med"/>
          </a:ln>
        </p:spPr>
      </p:cxnSp>
      <p:sp>
        <p:nvSpPr>
          <p:cNvPr id="448" name="Google Shape;448;p32"/>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35"/>
          <p:cNvSpPr txBox="1">
            <a:spLocks noGrp="1"/>
          </p:cNvSpPr>
          <p:nvPr>
            <p:ph type="title" idx="4294967295"/>
          </p:nvPr>
        </p:nvSpPr>
        <p:spPr>
          <a:xfrm>
            <a:off x="844800" y="3085650"/>
            <a:ext cx="8216400" cy="991500"/>
          </a:xfrm>
          <a:prstGeom prst="rect">
            <a:avLst/>
          </a:prstGeom>
        </p:spPr>
        <p:txBody>
          <a:bodyPr spcFirstLastPara="1" wrap="square" lIns="45700" tIns="45700" rIns="45700" bIns="45700" anchor="ctr" anchorCtr="0">
            <a:normAutofit/>
          </a:bodyPr>
          <a:lstStyle/>
          <a:p>
            <a:pPr marL="0" lvl="0" indent="0" algn="l" rtl="0">
              <a:spcBef>
                <a:spcPts val="0"/>
              </a:spcBef>
              <a:spcAft>
                <a:spcPts val="0"/>
              </a:spcAft>
              <a:buNone/>
            </a:pPr>
            <a:r>
              <a:rPr lang="ja-JP" sz="2400" b="1">
                <a:solidFill>
                  <a:srgbClr val="1971C3"/>
                </a:solidFill>
                <a:latin typeface="Meiryo UI" panose="020B0604030504040204" pitchFamily="34" charset="-128"/>
                <a:ea typeface="Meiryo UI" panose="020B0604030504040204" pitchFamily="34" charset="-128"/>
              </a:rPr>
              <a:t>【訪問パターン】での明細登録方法</a:t>
            </a:r>
            <a:endParaRPr sz="2400" b="1">
              <a:solidFill>
                <a:srgbClr val="1971C3"/>
              </a:solidFill>
              <a:latin typeface="Meiryo UI" panose="020B0604030504040204" pitchFamily="34" charset="-128"/>
              <a:ea typeface="Meiryo UI" panose="020B0604030504040204" pitchFamily="34" charset="-128"/>
            </a:endParaRPr>
          </a:p>
        </p:txBody>
      </p:sp>
      <p:sp>
        <p:nvSpPr>
          <p:cNvPr id="490" name="Google Shape;490;p35"/>
          <p:cNvSpPr/>
          <p:nvPr/>
        </p:nvSpPr>
        <p:spPr>
          <a:xfrm>
            <a:off x="844800" y="2309550"/>
            <a:ext cx="2216700" cy="623700"/>
          </a:xfrm>
          <a:prstGeom prst="roundRect">
            <a:avLst>
              <a:gd name="adj" fmla="val 50000"/>
            </a:avLst>
          </a:prstGeom>
          <a:solidFill>
            <a:srgbClr val="FE9C4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1900" b="1">
              <a:solidFill>
                <a:schemeClr val="lt1"/>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36"/>
          <p:cNvSpPr/>
          <p:nvPr/>
        </p:nvSpPr>
        <p:spPr>
          <a:xfrm>
            <a:off x="3254903" y="1987610"/>
            <a:ext cx="62742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pic>
        <p:nvPicPr>
          <p:cNvPr id="496" name="Google Shape;496;p36"/>
          <p:cNvPicPr preferRelativeResize="0"/>
          <p:nvPr/>
        </p:nvPicPr>
        <p:blipFill>
          <a:blip r:embed="rId3">
            <a:alphaModFix/>
          </a:blip>
          <a:stretch>
            <a:fillRect/>
          </a:stretch>
        </p:blipFill>
        <p:spPr>
          <a:xfrm>
            <a:off x="3353088" y="2210750"/>
            <a:ext cx="6077774" cy="3766300"/>
          </a:xfrm>
          <a:prstGeom prst="rect">
            <a:avLst/>
          </a:prstGeom>
          <a:solidFill>
            <a:schemeClr val="accent1">
              <a:alpha val="6270"/>
            </a:schemeClr>
          </a:solidFill>
          <a:ln w="9525" cap="flat" cmpd="sng">
            <a:solidFill>
              <a:schemeClr val="dk2"/>
            </a:solidFill>
            <a:prstDash val="solid"/>
            <a:round/>
            <a:headEnd type="none" w="sm" len="sm"/>
            <a:tailEnd type="none" w="sm" len="sm"/>
          </a:ln>
        </p:spPr>
      </p:pic>
      <p:sp>
        <p:nvSpPr>
          <p:cNvPr id="497" name="Google Shape;497;p36"/>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Clr>
                <a:schemeClr val="dk1"/>
              </a:buClr>
              <a:buSzPts val="2400"/>
              <a:buFont typeface="Meiryo"/>
              <a:buNone/>
            </a:pPr>
            <a:r>
              <a:rPr lang="ja-JP" sz="2400" b="1">
                <a:solidFill>
                  <a:schemeClr val="dk1"/>
                </a:solidFill>
                <a:latin typeface="Meiryo UI" panose="020B0604030504040204" pitchFamily="34" charset="-128"/>
                <a:ea typeface="Meiryo UI" panose="020B0604030504040204" pitchFamily="34" charset="-128"/>
                <a:cs typeface="Noto Sans JP"/>
                <a:sym typeface="Noto Sans JP"/>
              </a:rPr>
              <a:t>【訪問パターン】での明細登録方法</a:t>
            </a:r>
            <a:endParaRPr sz="2400" b="1">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498" name="Google Shape;498;p36"/>
          <p:cNvSpPr/>
          <p:nvPr/>
        </p:nvSpPr>
        <p:spPr>
          <a:xfrm>
            <a:off x="486248" y="1992480"/>
            <a:ext cx="25938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499" name="Google Shape;499;p36"/>
          <p:cNvSpPr/>
          <p:nvPr/>
        </p:nvSpPr>
        <p:spPr>
          <a:xfrm>
            <a:off x="3254902" y="1568326"/>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500" name="Google Shape;500;p36"/>
          <p:cNvSpPr/>
          <p:nvPr/>
        </p:nvSpPr>
        <p:spPr>
          <a:xfrm>
            <a:off x="486248" y="1568326"/>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501" name="Google Shape;501;p36"/>
          <p:cNvSpPr/>
          <p:nvPr/>
        </p:nvSpPr>
        <p:spPr>
          <a:xfrm>
            <a:off x="558881" y="215030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502" name="Google Shape;502;p36"/>
          <p:cNvSpPr/>
          <p:nvPr/>
        </p:nvSpPr>
        <p:spPr>
          <a:xfrm rot="10800000" flipH="1">
            <a:off x="6781877" y="4922032"/>
            <a:ext cx="612810" cy="231330"/>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503" name="Google Shape;503;p36"/>
          <p:cNvSpPr txBox="1"/>
          <p:nvPr/>
        </p:nvSpPr>
        <p:spPr>
          <a:xfrm>
            <a:off x="486249" y="2542000"/>
            <a:ext cx="2571900" cy="26157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［パターン］</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クリックします。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504" name="Google Shape;504;p36"/>
          <p:cNvSpPr/>
          <p:nvPr/>
        </p:nvSpPr>
        <p:spPr>
          <a:xfrm>
            <a:off x="6775863" y="4706409"/>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505" name="Google Shape;505;p36"/>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grpSp>
        <p:nvGrpSpPr>
          <p:cNvPr id="506" name="Google Shape;506;p36"/>
          <p:cNvGrpSpPr/>
          <p:nvPr/>
        </p:nvGrpSpPr>
        <p:grpSpPr>
          <a:xfrm>
            <a:off x="654475" y="3372649"/>
            <a:ext cx="2299500" cy="1168392"/>
            <a:chOff x="545800" y="3004775"/>
            <a:chExt cx="2299500" cy="1301249"/>
          </a:xfrm>
        </p:grpSpPr>
        <p:sp>
          <p:nvSpPr>
            <p:cNvPr id="507" name="Google Shape;507;p36"/>
            <p:cNvSpPr/>
            <p:nvPr/>
          </p:nvSpPr>
          <p:spPr>
            <a:xfrm>
              <a:off x="545800" y="3239824"/>
              <a:ext cx="2299500" cy="1066200"/>
            </a:xfrm>
            <a:prstGeom prst="rect">
              <a:avLst/>
            </a:prstGeom>
            <a:solidFill>
              <a:srgbClr val="FFFFFF"/>
            </a:solidFill>
            <a:ln w="25400" cap="flat" cmpd="sng">
              <a:solidFill>
                <a:srgbClr val="FABF8E"/>
              </a:solidFill>
              <a:prstDash val="solid"/>
              <a:round/>
              <a:headEnd type="none" w="sm" len="sm"/>
              <a:tailEnd type="none" w="sm" len="sm"/>
            </a:ln>
          </p:spPr>
          <p:txBody>
            <a:bodyPr spcFirstLastPara="1" wrap="square" lIns="108000" tIns="0" rIns="0" bIns="0" anchor="ctr" anchorCtr="0">
              <a:noAutofit/>
            </a:bodyPr>
            <a:lstStyle/>
            <a:p>
              <a:pPr marL="0" lvl="0" indent="0" algn="ctr" rtl="0">
                <a:spcBef>
                  <a:spcPts val="0"/>
                </a:spcBef>
                <a:spcAft>
                  <a:spcPts val="0"/>
                </a:spcAft>
                <a:buNone/>
              </a:pPr>
              <a:r>
                <a:rPr lang="ja-JP" sz="1000">
                  <a:solidFill>
                    <a:srgbClr val="3F3F3F"/>
                  </a:solidFill>
                  <a:latin typeface="Meiryo UI" panose="020B0604030504040204" pitchFamily="34" charset="-128"/>
                  <a:ea typeface="Meiryo UI" panose="020B0604030504040204" pitchFamily="34" charset="-128"/>
                  <a:cs typeface="Noto Sans JP"/>
                  <a:sym typeface="Noto Sans JP"/>
                </a:rPr>
                <a:t>訪問パターンの登録手順は、</a:t>
              </a:r>
              <a:br>
                <a:rPr lang="ja-JP" sz="1000">
                  <a:solidFill>
                    <a:srgbClr val="3F3F3F"/>
                  </a:solidFill>
                  <a:latin typeface="Meiryo UI" panose="020B0604030504040204" pitchFamily="34" charset="-128"/>
                  <a:ea typeface="Meiryo UI" panose="020B0604030504040204" pitchFamily="34" charset="-128"/>
                  <a:cs typeface="Noto Sans JP"/>
                  <a:sym typeface="Noto Sans JP"/>
                </a:rPr>
              </a:br>
              <a:r>
                <a:rPr lang="ja-JP" sz="1000">
                  <a:solidFill>
                    <a:srgbClr val="3F3F3F"/>
                  </a:solidFill>
                  <a:latin typeface="Meiryo UI" panose="020B0604030504040204" pitchFamily="34" charset="-128"/>
                  <a:ea typeface="Meiryo UI" panose="020B0604030504040204" pitchFamily="34" charset="-128"/>
                  <a:cs typeface="Noto Sans JP"/>
                  <a:sym typeface="Noto Sans JP"/>
                </a:rPr>
                <a:t>サポートサイトの</a:t>
              </a:r>
              <a:br>
                <a:rPr lang="ja-JP" sz="1000">
                  <a:solidFill>
                    <a:srgbClr val="3F3F3F"/>
                  </a:solidFill>
                  <a:latin typeface="Meiryo UI" panose="020B0604030504040204" pitchFamily="34" charset="-128"/>
                  <a:ea typeface="Meiryo UI" panose="020B0604030504040204" pitchFamily="34" charset="-128"/>
                  <a:cs typeface="Noto Sans JP"/>
                  <a:sym typeface="Noto Sans JP"/>
                </a:rPr>
              </a:br>
              <a:r>
                <a:rPr lang="ja-JP" sz="1000" b="1">
                  <a:solidFill>
                    <a:srgbClr val="3F3F3F"/>
                  </a:solidFill>
                  <a:latin typeface="Meiryo UI" panose="020B0604030504040204" pitchFamily="34" charset="-128"/>
                  <a:ea typeface="Meiryo UI" panose="020B0604030504040204" pitchFamily="34" charset="-128"/>
                  <a:cs typeface="Noto Sans JP"/>
                  <a:sym typeface="Noto Sans JP"/>
                </a:rPr>
                <a:t>『</a:t>
              </a:r>
              <a:r>
                <a:rPr lang="ja-JP" sz="1000" b="1" u="sng">
                  <a:solidFill>
                    <a:schemeClr val="hlink"/>
                  </a:solidFill>
                  <a:latin typeface="Meiryo UI" panose="020B0604030504040204" pitchFamily="34" charset="-128"/>
                  <a:ea typeface="Meiryo UI" panose="020B0604030504040204" pitchFamily="34" charset="-128"/>
                  <a:cs typeface="Noto Sans JP"/>
                  <a:sym typeface="Noto Sans JP"/>
                  <a:hlinkClick r:id="rId4"/>
                </a:rPr>
                <a:t>訪問パターンの登録方法</a:t>
              </a:r>
              <a:r>
                <a:rPr lang="ja-JP" sz="1000" b="1">
                  <a:solidFill>
                    <a:srgbClr val="3F3F3F"/>
                  </a:solidFill>
                  <a:latin typeface="Meiryo UI" panose="020B0604030504040204" pitchFamily="34" charset="-128"/>
                  <a:ea typeface="Meiryo UI" panose="020B0604030504040204" pitchFamily="34" charset="-128"/>
                  <a:cs typeface="Noto Sans JP"/>
                  <a:sym typeface="Noto Sans JP"/>
                </a:rPr>
                <a:t>』</a:t>
              </a:r>
              <a:r>
                <a:rPr lang="ja-JP" sz="1000">
                  <a:solidFill>
                    <a:srgbClr val="3F3F3F"/>
                  </a:solidFill>
                  <a:latin typeface="Meiryo UI" panose="020B0604030504040204" pitchFamily="34" charset="-128"/>
                  <a:ea typeface="Meiryo UI" panose="020B0604030504040204" pitchFamily="34" charset="-128"/>
                  <a:cs typeface="Noto Sans JP"/>
                  <a:sym typeface="Noto Sans JP"/>
                </a:rPr>
                <a:t>と</a:t>
              </a:r>
              <a:br>
                <a:rPr lang="ja-JP" sz="1000">
                  <a:solidFill>
                    <a:srgbClr val="3F3F3F"/>
                  </a:solidFill>
                  <a:latin typeface="Meiryo UI" panose="020B0604030504040204" pitchFamily="34" charset="-128"/>
                  <a:ea typeface="Meiryo UI" panose="020B0604030504040204" pitchFamily="34" charset="-128"/>
                  <a:cs typeface="Noto Sans JP"/>
                  <a:sym typeface="Noto Sans JP"/>
                </a:rPr>
              </a:br>
              <a:r>
                <a:rPr lang="ja-JP" sz="1000">
                  <a:solidFill>
                    <a:srgbClr val="3F3F3F"/>
                  </a:solidFill>
                  <a:latin typeface="Meiryo UI" panose="020B0604030504040204" pitchFamily="34" charset="-128"/>
                  <a:ea typeface="Meiryo UI" panose="020B0604030504040204" pitchFamily="34" charset="-128"/>
                  <a:cs typeface="Noto Sans JP"/>
                  <a:sym typeface="Noto Sans JP"/>
                </a:rPr>
                <a:t>いう記事を確認してください。</a:t>
              </a:r>
              <a:endParaRPr sz="100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508" name="Google Shape;508;p36"/>
            <p:cNvSpPr/>
            <p:nvPr/>
          </p:nvSpPr>
          <p:spPr>
            <a:xfrm>
              <a:off x="545800" y="3004775"/>
              <a:ext cx="2299500" cy="244800"/>
            </a:xfrm>
            <a:prstGeom prst="rect">
              <a:avLst/>
            </a:prstGeom>
            <a:solidFill>
              <a:schemeClr val="accent6"/>
            </a:solidFill>
            <a:ln w="28575" cap="flat" cmpd="sng">
              <a:solidFill>
                <a:srgbClr val="FABF8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sz="1100" b="1">
                  <a:solidFill>
                    <a:schemeClr val="lt1"/>
                  </a:solidFill>
                  <a:latin typeface="Meiryo UI" panose="020B0604030504040204" pitchFamily="34" charset="-128"/>
                  <a:ea typeface="Meiryo UI" panose="020B0604030504040204" pitchFamily="34" charset="-128"/>
                  <a:cs typeface="Noto Sans JP"/>
                  <a:sym typeface="Noto Sans JP"/>
                </a:rPr>
                <a:t>補足</a:t>
              </a:r>
              <a:endParaRPr sz="1100" b="1">
                <a:solidFill>
                  <a:schemeClr val="lt1"/>
                </a:solidFill>
                <a:latin typeface="Meiryo UI" panose="020B0604030504040204" pitchFamily="34" charset="-128"/>
                <a:ea typeface="Meiryo UI" panose="020B0604030504040204" pitchFamily="34" charset="-128"/>
                <a:cs typeface="Noto Sans JP"/>
                <a:sym typeface="Noto Sans JP"/>
              </a:endParaRPr>
            </a:p>
          </p:txBody>
        </p:sp>
      </p:grpSp>
      <p:sp>
        <p:nvSpPr>
          <p:cNvPr id="509" name="Google Shape;509;p36"/>
          <p:cNvSpPr/>
          <p:nvPr/>
        </p:nvSpPr>
        <p:spPr>
          <a:xfrm>
            <a:off x="423389" y="3831810"/>
            <a:ext cx="2719500" cy="1168500"/>
          </a:xfrm>
          <a:prstGeom prst="roundRect">
            <a:avLst>
              <a:gd name="adj" fmla="val 16667"/>
            </a:avLst>
          </a:prstGeom>
          <a:solidFill>
            <a:srgbClr val="F1C232">
              <a:alpha val="85000"/>
            </a:srgbClr>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ja-JP" sz="1100" b="1">
                <a:solidFill>
                  <a:schemeClr val="dk1"/>
                </a:solidFill>
                <a:latin typeface="Meiryo UI" panose="020B0604030504040204" pitchFamily="34" charset="-128"/>
                <a:ea typeface="Meiryo UI" panose="020B0604030504040204" pitchFamily="34" charset="-128"/>
                <a:cs typeface="Noto Sans JP"/>
                <a:sym typeface="Noto Sans JP"/>
              </a:rPr>
              <a:t>申請ユーザーに</a:t>
            </a:r>
            <a:endParaRPr sz="1100" b="1">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None/>
            </a:pPr>
            <a:r>
              <a:rPr lang="ja-JP" sz="1100" b="1">
                <a:solidFill>
                  <a:schemeClr val="dk1"/>
                </a:solidFill>
                <a:latin typeface="Meiryo UI" panose="020B0604030504040204" pitchFamily="34" charset="-128"/>
                <a:ea typeface="Meiryo UI" panose="020B0604030504040204" pitchFamily="34" charset="-128"/>
                <a:cs typeface="Noto Sans JP"/>
                <a:sym typeface="Noto Sans JP"/>
              </a:rPr>
              <a:t>サポートサイトを公開しない場合は、</a:t>
            </a:r>
            <a:endParaRPr sz="1100" b="1">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None/>
            </a:pPr>
            <a:r>
              <a:rPr lang="ja-JP" sz="1100" b="1">
                <a:solidFill>
                  <a:schemeClr val="dk1"/>
                </a:solidFill>
                <a:latin typeface="Meiryo UI" panose="020B0604030504040204" pitchFamily="34" charset="-128"/>
                <a:ea typeface="Meiryo UI" panose="020B0604030504040204" pitchFamily="34" charset="-128"/>
                <a:cs typeface="Noto Sans JP"/>
                <a:sym typeface="Noto Sans JP"/>
              </a:rPr>
              <a:t>登録手順のページを</a:t>
            </a:r>
            <a:endParaRPr sz="1100" b="1">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None/>
            </a:pPr>
            <a:r>
              <a:rPr lang="ja-JP" sz="1100" b="1">
                <a:solidFill>
                  <a:schemeClr val="dk1"/>
                </a:solidFill>
                <a:latin typeface="Meiryo UI" panose="020B0604030504040204" pitchFamily="34" charset="-128"/>
                <a:ea typeface="Meiryo UI" panose="020B0604030504040204" pitchFamily="34" charset="-128"/>
                <a:cs typeface="Noto Sans JP"/>
                <a:sym typeface="Noto Sans JP"/>
              </a:rPr>
              <a:t>追加するようにしてください。</a:t>
            </a:r>
            <a:endParaRPr sz="1100" b="1">
              <a:solidFill>
                <a:schemeClr val="dk1"/>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37"/>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Clr>
                <a:schemeClr val="dk1"/>
              </a:buClr>
              <a:buSzPts val="2400"/>
              <a:buFont typeface="Meiryo"/>
              <a:buNone/>
            </a:pPr>
            <a:r>
              <a:rPr lang="ja-JP" sz="2400" b="1">
                <a:solidFill>
                  <a:schemeClr val="dk1"/>
                </a:solidFill>
                <a:latin typeface="Meiryo UI" panose="020B0604030504040204" pitchFamily="34" charset="-128"/>
                <a:ea typeface="Meiryo UI" panose="020B0604030504040204" pitchFamily="34" charset="-128"/>
                <a:cs typeface="Noto Sans JP"/>
                <a:sym typeface="Noto Sans JP"/>
              </a:rPr>
              <a:t>【訪問パターン】での明細登録方法</a:t>
            </a:r>
            <a:endParaRPr sz="2400" b="1">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515" name="Google Shape;515;p37"/>
          <p:cNvSpPr/>
          <p:nvPr/>
        </p:nvSpPr>
        <p:spPr>
          <a:xfrm>
            <a:off x="486248" y="1992480"/>
            <a:ext cx="25938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516" name="Google Shape;516;p37"/>
          <p:cNvSpPr/>
          <p:nvPr/>
        </p:nvSpPr>
        <p:spPr>
          <a:xfrm>
            <a:off x="3254903" y="1987610"/>
            <a:ext cx="62742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517" name="Google Shape;517;p37"/>
          <p:cNvSpPr/>
          <p:nvPr/>
        </p:nvSpPr>
        <p:spPr>
          <a:xfrm>
            <a:off x="3254902" y="1568326"/>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518" name="Google Shape;518;p37"/>
          <p:cNvSpPr/>
          <p:nvPr/>
        </p:nvSpPr>
        <p:spPr>
          <a:xfrm>
            <a:off x="486248" y="1568326"/>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519" name="Google Shape;519;p37"/>
          <p:cNvSpPr txBox="1"/>
          <p:nvPr/>
        </p:nvSpPr>
        <p:spPr>
          <a:xfrm>
            <a:off x="486249" y="2550250"/>
            <a:ext cx="2593800" cy="600124"/>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事前に登録した訪問パターンが</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一覧で表示されるので、</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精算したいルートのコードをクリックします。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520" name="Google Shape;520;p37"/>
          <p:cNvSpPr/>
          <p:nvPr/>
        </p:nvSpPr>
        <p:spPr>
          <a:xfrm>
            <a:off x="558881" y="215030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2</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521" name="Google Shape;521;p37"/>
          <p:cNvSpPr txBox="1"/>
          <p:nvPr/>
        </p:nvSpPr>
        <p:spPr>
          <a:xfrm>
            <a:off x="486247" y="3889358"/>
            <a:ext cx="2593782" cy="430847"/>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登録した訪問パターンの詳細を</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確認する場合は、訪問先をクリックします。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pic>
        <p:nvPicPr>
          <p:cNvPr id="522" name="Google Shape;522;p37"/>
          <p:cNvPicPr preferRelativeResize="0"/>
          <p:nvPr/>
        </p:nvPicPr>
        <p:blipFill rotWithShape="1">
          <a:blip r:embed="rId3">
            <a:alphaModFix/>
          </a:blip>
          <a:srcRect/>
          <a:stretch/>
        </p:blipFill>
        <p:spPr>
          <a:xfrm>
            <a:off x="3904472" y="2229715"/>
            <a:ext cx="4975017" cy="3590219"/>
          </a:xfrm>
          <a:prstGeom prst="rect">
            <a:avLst/>
          </a:prstGeom>
          <a:noFill/>
          <a:ln w="9525" cap="flat" cmpd="sng">
            <a:solidFill>
              <a:schemeClr val="dk2"/>
            </a:solidFill>
            <a:prstDash val="solid"/>
            <a:round/>
            <a:headEnd type="none" w="sm" len="sm"/>
            <a:tailEnd type="none" w="sm" len="sm"/>
          </a:ln>
        </p:spPr>
      </p:pic>
      <p:sp>
        <p:nvSpPr>
          <p:cNvPr id="523" name="Google Shape;523;p37"/>
          <p:cNvSpPr/>
          <p:nvPr/>
        </p:nvSpPr>
        <p:spPr>
          <a:xfrm rot="10800000" flipH="1">
            <a:off x="4006500" y="3968950"/>
            <a:ext cx="511800" cy="14649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524" name="Google Shape;524;p37"/>
          <p:cNvSpPr/>
          <p:nvPr/>
        </p:nvSpPr>
        <p:spPr>
          <a:xfrm>
            <a:off x="4006496" y="3744920"/>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2</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525" name="Google Shape;525;p37"/>
          <p:cNvSpPr txBox="1"/>
          <p:nvPr/>
        </p:nvSpPr>
        <p:spPr>
          <a:xfrm>
            <a:off x="1010061" y="3467338"/>
            <a:ext cx="1565700" cy="336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JP" b="1">
                <a:solidFill>
                  <a:srgbClr val="F92745"/>
                </a:solidFill>
                <a:latin typeface="Meiryo UI" panose="020B0604030504040204" pitchFamily="34" charset="-128"/>
                <a:ea typeface="Meiryo UI" panose="020B0604030504040204" pitchFamily="34" charset="-128"/>
                <a:cs typeface="Noto Sans JP"/>
                <a:sym typeface="Noto Sans JP"/>
              </a:rPr>
              <a:t>Point！</a:t>
            </a:r>
            <a:endParaRPr b="1" dirty="0">
              <a:solidFill>
                <a:srgbClr val="F92745"/>
              </a:solidFill>
              <a:latin typeface="Meiryo UI" panose="020B0604030504040204" pitchFamily="34" charset="-128"/>
              <a:ea typeface="Meiryo UI" panose="020B0604030504040204" pitchFamily="34" charset="-128"/>
              <a:cs typeface="Noto Sans JP"/>
              <a:sym typeface="Noto Sans JP"/>
            </a:endParaRPr>
          </a:p>
        </p:txBody>
      </p:sp>
      <p:sp>
        <p:nvSpPr>
          <p:cNvPr id="526" name="Google Shape;526;p37"/>
          <p:cNvSpPr/>
          <p:nvPr/>
        </p:nvSpPr>
        <p:spPr>
          <a:xfrm>
            <a:off x="574098" y="3419654"/>
            <a:ext cx="432000" cy="432000"/>
          </a:xfrm>
          <a:prstGeom prst="ellipse">
            <a:avLst/>
          </a:prstGeom>
          <a:solidFill>
            <a:srgbClr val="F92745"/>
          </a:solidFill>
          <a:ln w="25400" cap="flat" cmpd="sng">
            <a:solidFill>
              <a:srgbClr val="F92745"/>
            </a:solidFill>
            <a:prstDash val="solid"/>
            <a:round/>
            <a:headEnd type="none" w="sm" len="sm"/>
            <a:tailEnd type="none" w="sm" len="sm"/>
          </a:ln>
        </p:spPr>
        <p:txBody>
          <a:bodyPr spcFirstLastPara="1" wrap="square" lIns="0" tIns="45700" rIns="0" bIns="45700"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ja-JP" sz="1800"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a:t>
            </a:r>
            <a:endParaRPr sz="1800"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527" name="Google Shape;527;p37"/>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528" name="Google Shape;528;p37"/>
          <p:cNvSpPr/>
          <p:nvPr/>
        </p:nvSpPr>
        <p:spPr>
          <a:xfrm>
            <a:off x="5855713" y="3700403"/>
            <a:ext cx="216000" cy="216000"/>
          </a:xfrm>
          <a:prstGeom prst="ellipse">
            <a:avLst/>
          </a:prstGeom>
          <a:solidFill>
            <a:srgbClr val="F92745"/>
          </a:solidFill>
          <a:ln w="25400" cap="flat" cmpd="sng">
            <a:solidFill>
              <a:srgbClr val="F92745"/>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ja-JP" sz="1000"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a:t>
            </a:r>
            <a:endParaRPr sz="1000"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529" name="Google Shape;529;p37"/>
          <p:cNvSpPr/>
          <p:nvPr/>
        </p:nvSpPr>
        <p:spPr>
          <a:xfrm rot="10800000" flipH="1">
            <a:off x="5855724" y="3968950"/>
            <a:ext cx="1929300" cy="1464900"/>
          </a:xfrm>
          <a:prstGeom prst="rect">
            <a:avLst/>
          </a:prstGeom>
          <a:noFill/>
          <a:ln w="19050" cap="flat" cmpd="sng">
            <a:solidFill>
              <a:srgbClr val="F92745"/>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38"/>
          <p:cNvSpPr txBox="1">
            <a:spLocks noGrp="1"/>
          </p:cNvSpPr>
          <p:nvPr>
            <p:ph type="title" idx="4294967295"/>
          </p:nvPr>
        </p:nvSpPr>
        <p:spPr>
          <a:xfrm>
            <a:off x="844800" y="3085650"/>
            <a:ext cx="8216400" cy="991500"/>
          </a:xfrm>
          <a:prstGeom prst="rect">
            <a:avLst/>
          </a:prstGeom>
        </p:spPr>
        <p:txBody>
          <a:bodyPr spcFirstLastPara="1" wrap="square" lIns="45700" tIns="45700" rIns="45700" bIns="45700" anchor="ctr" anchorCtr="0">
            <a:normAutofit/>
          </a:bodyPr>
          <a:lstStyle/>
          <a:p>
            <a:pPr marL="0" lvl="0" indent="0" algn="l" rtl="0">
              <a:spcBef>
                <a:spcPts val="0"/>
              </a:spcBef>
              <a:spcAft>
                <a:spcPts val="0"/>
              </a:spcAft>
              <a:buNone/>
            </a:pPr>
            <a:r>
              <a:rPr lang="ja-JP" sz="2400" b="1">
                <a:solidFill>
                  <a:srgbClr val="1971C3"/>
                </a:solidFill>
                <a:latin typeface="Meiryo UI" panose="020B0604030504040204" pitchFamily="34" charset="-128"/>
                <a:ea typeface="Meiryo UI" panose="020B0604030504040204" pitchFamily="34" charset="-128"/>
              </a:rPr>
              <a:t>【領収書】での明細登録方法</a:t>
            </a:r>
            <a:endParaRPr sz="2400" b="1">
              <a:solidFill>
                <a:srgbClr val="1971C3"/>
              </a:solidFill>
              <a:latin typeface="Meiryo UI" panose="020B0604030504040204" pitchFamily="34" charset="-128"/>
              <a:ea typeface="Meiryo UI" panose="020B0604030504040204" pitchFamily="34" charset="-128"/>
            </a:endParaRPr>
          </a:p>
        </p:txBody>
      </p:sp>
      <p:sp>
        <p:nvSpPr>
          <p:cNvPr id="535" name="Google Shape;535;p38"/>
          <p:cNvSpPr/>
          <p:nvPr/>
        </p:nvSpPr>
        <p:spPr>
          <a:xfrm>
            <a:off x="844800" y="2309550"/>
            <a:ext cx="2216700" cy="623700"/>
          </a:xfrm>
          <a:prstGeom prst="roundRect">
            <a:avLst>
              <a:gd name="adj" fmla="val 50000"/>
            </a:avLst>
          </a:prstGeom>
          <a:solidFill>
            <a:srgbClr val="FE9C4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1900" b="1">
              <a:solidFill>
                <a:schemeClr val="lt1"/>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39"/>
          <p:cNvSpPr/>
          <p:nvPr/>
        </p:nvSpPr>
        <p:spPr>
          <a:xfrm>
            <a:off x="3254903" y="2063810"/>
            <a:ext cx="62742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pic>
        <p:nvPicPr>
          <p:cNvPr id="541" name="Google Shape;541;p39"/>
          <p:cNvPicPr preferRelativeResize="0"/>
          <p:nvPr/>
        </p:nvPicPr>
        <p:blipFill>
          <a:blip r:embed="rId3">
            <a:alphaModFix/>
          </a:blip>
          <a:stretch>
            <a:fillRect/>
          </a:stretch>
        </p:blipFill>
        <p:spPr>
          <a:xfrm>
            <a:off x="3353088" y="2217875"/>
            <a:ext cx="6077774" cy="3766300"/>
          </a:xfrm>
          <a:prstGeom prst="rect">
            <a:avLst/>
          </a:prstGeom>
          <a:solidFill>
            <a:schemeClr val="accent1">
              <a:alpha val="6270"/>
            </a:schemeClr>
          </a:solidFill>
          <a:ln w="9525" cap="flat" cmpd="sng">
            <a:solidFill>
              <a:srgbClr val="666666"/>
            </a:solidFill>
            <a:prstDash val="solid"/>
            <a:round/>
            <a:headEnd type="none" w="sm" len="sm"/>
            <a:tailEnd type="none" w="sm" len="sm"/>
          </a:ln>
        </p:spPr>
      </p:pic>
      <p:sp>
        <p:nvSpPr>
          <p:cNvPr id="542" name="Google Shape;542;p39"/>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Clr>
                <a:schemeClr val="dk1"/>
              </a:buClr>
              <a:buSzPts val="2400"/>
              <a:buFont typeface="Meiryo"/>
              <a:buNone/>
            </a:pPr>
            <a:r>
              <a:rPr lang="ja-JP" sz="2400" b="1">
                <a:solidFill>
                  <a:schemeClr val="dk1"/>
                </a:solidFill>
                <a:latin typeface="Meiryo UI" panose="020B0604030504040204" pitchFamily="34" charset="-128"/>
                <a:ea typeface="Meiryo UI" panose="020B0604030504040204" pitchFamily="34" charset="-128"/>
                <a:cs typeface="Noto Sans JP"/>
                <a:sym typeface="Noto Sans JP"/>
              </a:rPr>
              <a:t>【領収書】での明細登録方法</a:t>
            </a:r>
            <a:endParaRPr sz="2400" b="1">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543" name="Google Shape;543;p39"/>
          <p:cNvSpPr/>
          <p:nvPr/>
        </p:nvSpPr>
        <p:spPr>
          <a:xfrm>
            <a:off x="486248" y="2068680"/>
            <a:ext cx="25938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544" name="Google Shape;544;p39"/>
          <p:cNvSpPr/>
          <p:nvPr/>
        </p:nvSpPr>
        <p:spPr>
          <a:xfrm>
            <a:off x="3254902" y="1644526"/>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545" name="Google Shape;545;p39"/>
          <p:cNvSpPr/>
          <p:nvPr/>
        </p:nvSpPr>
        <p:spPr>
          <a:xfrm>
            <a:off x="486261" y="1649363"/>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546" name="Google Shape;546;p39"/>
          <p:cNvSpPr/>
          <p:nvPr/>
        </p:nvSpPr>
        <p:spPr>
          <a:xfrm>
            <a:off x="558881" y="222650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547" name="Google Shape;547;p39"/>
          <p:cNvSpPr/>
          <p:nvPr/>
        </p:nvSpPr>
        <p:spPr>
          <a:xfrm rot="10800000" flipH="1">
            <a:off x="7318243" y="4935625"/>
            <a:ext cx="553364" cy="228300"/>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548" name="Google Shape;548;p39"/>
          <p:cNvSpPr txBox="1"/>
          <p:nvPr/>
        </p:nvSpPr>
        <p:spPr>
          <a:xfrm>
            <a:off x="486199" y="2620558"/>
            <a:ext cx="2593800" cy="26160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［領収書］</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クリックします。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549" name="Google Shape;549;p39"/>
          <p:cNvSpPr/>
          <p:nvPr/>
        </p:nvSpPr>
        <p:spPr>
          <a:xfrm>
            <a:off x="7290574" y="4721758"/>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550" name="Google Shape;550;p39"/>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2"/>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運用ルール</a:t>
            </a:r>
            <a:endParaRPr sz="2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00" name="Google Shape;100;p12"/>
          <p:cNvSpPr/>
          <p:nvPr/>
        </p:nvSpPr>
        <p:spPr>
          <a:xfrm>
            <a:off x="396875" y="1219200"/>
            <a:ext cx="9067800" cy="5105400"/>
          </a:xfrm>
          <a:prstGeom prst="rect">
            <a:avLst/>
          </a:prstGeom>
          <a:solidFill>
            <a:srgbClr val="FDF4CE">
              <a:alpha val="40000"/>
            </a:srgbClr>
          </a:solidFill>
          <a:ln w="12700" cap="flat" cmpd="sng">
            <a:solidFill>
              <a:srgbClr val="FFC000"/>
            </a:solidFill>
            <a:prstDash val="solid"/>
            <a:miter lim="4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r>
              <a:rPr lang="ja-JP" sz="2400" b="1">
                <a:latin typeface="Meiryo UI" panose="020B0604030504040204" pitchFamily="34" charset="-128"/>
                <a:ea typeface="Meiryo UI" panose="020B0604030504040204" pitchFamily="34" charset="-128"/>
                <a:cs typeface="Calibri"/>
                <a:sym typeface="Calibri"/>
              </a:rPr>
              <a:t>貴社の運用をごルール記載ください</a:t>
            </a:r>
            <a:endParaRPr sz="2400" b="1" dirty="0">
              <a:latin typeface="Meiryo UI" panose="020B0604030504040204" pitchFamily="34" charset="-128"/>
              <a:ea typeface="Meiryo UI" panose="020B0604030504040204" pitchFamily="34" charset="-128"/>
              <a:cs typeface="Calibri"/>
              <a:sym typeface="Calibri"/>
            </a:endParaRPr>
          </a:p>
          <a:p>
            <a:pPr marL="0" marR="0" lvl="0" indent="0" algn="ctr" rtl="0">
              <a:lnSpc>
                <a:spcPct val="100000"/>
              </a:lnSpc>
              <a:spcBef>
                <a:spcPts val="0"/>
              </a:spcBef>
              <a:spcAft>
                <a:spcPts val="0"/>
              </a:spcAft>
              <a:buClr>
                <a:srgbClr val="FFFFFF"/>
              </a:buClr>
              <a:buSzPts val="1800"/>
              <a:buFont typeface="Calibri"/>
              <a:buNone/>
            </a:pPr>
            <a:endParaRPr sz="1800" dirty="0">
              <a:latin typeface="Meiryo UI" panose="020B0604030504040204" pitchFamily="34" charset="-128"/>
              <a:ea typeface="Meiryo UI" panose="020B0604030504040204" pitchFamily="34" charset="-128"/>
              <a:cs typeface="Calibri"/>
              <a:sym typeface="Calibri"/>
            </a:endParaRPr>
          </a:p>
          <a:p>
            <a:pPr marL="0" marR="0" lvl="0" indent="0" algn="ctr" rtl="0">
              <a:lnSpc>
                <a:spcPct val="100000"/>
              </a:lnSpc>
              <a:spcBef>
                <a:spcPts val="0"/>
              </a:spcBef>
              <a:spcAft>
                <a:spcPts val="0"/>
              </a:spcAft>
              <a:buClr>
                <a:srgbClr val="FFFFFF"/>
              </a:buClr>
              <a:buSzPts val="1800"/>
              <a:buFont typeface="Calibri"/>
              <a:buNone/>
            </a:pPr>
            <a:r>
              <a:rPr lang="ja-JP" sz="1800" b="1">
                <a:latin typeface="Meiryo UI" panose="020B0604030504040204" pitchFamily="34" charset="-128"/>
                <a:ea typeface="Meiryo UI" panose="020B0604030504040204" pitchFamily="34" charset="-128"/>
                <a:cs typeface="Calibri"/>
                <a:sym typeface="Calibri"/>
              </a:rPr>
              <a:t>【記載内容例】</a:t>
            </a:r>
            <a:endParaRPr sz="1800" b="1" dirty="0">
              <a:latin typeface="Meiryo UI" panose="020B0604030504040204" pitchFamily="34" charset="-128"/>
              <a:ea typeface="Meiryo UI" panose="020B0604030504040204" pitchFamily="34" charset="-128"/>
              <a:cs typeface="Calibri"/>
              <a:sym typeface="Calibri"/>
            </a:endParaRPr>
          </a:p>
          <a:p>
            <a:pPr marL="0" marR="0" lvl="0" indent="0" algn="ctr" rtl="0">
              <a:lnSpc>
                <a:spcPct val="100000"/>
              </a:lnSpc>
              <a:spcBef>
                <a:spcPts val="0"/>
              </a:spcBef>
              <a:spcAft>
                <a:spcPts val="0"/>
              </a:spcAft>
              <a:buClr>
                <a:srgbClr val="FFFFFF"/>
              </a:buClr>
              <a:buSzPts val="1800"/>
              <a:buFont typeface="Calibri"/>
              <a:buNone/>
            </a:pPr>
            <a:r>
              <a:rPr lang="ja-JP" sz="1800">
                <a:latin typeface="Meiryo UI" panose="020B0604030504040204" pitchFamily="34" charset="-128"/>
                <a:ea typeface="Meiryo UI" panose="020B0604030504040204" pitchFamily="34" charset="-128"/>
                <a:cs typeface="Calibri"/>
                <a:sym typeface="Calibri"/>
              </a:rPr>
              <a:t>・締日サイクル</a:t>
            </a:r>
            <a:endParaRPr sz="1800" dirty="0">
              <a:latin typeface="Meiryo UI" panose="020B0604030504040204" pitchFamily="34" charset="-128"/>
              <a:ea typeface="Meiryo UI" panose="020B0604030504040204" pitchFamily="34" charset="-128"/>
              <a:cs typeface="Calibri"/>
              <a:sym typeface="Calibri"/>
            </a:endParaRPr>
          </a:p>
        </p:txBody>
      </p:sp>
      <p:sp>
        <p:nvSpPr>
          <p:cNvPr id="101" name="Google Shape;101;p12"/>
          <p:cNvSpPr txBox="1"/>
          <p:nvPr/>
        </p:nvSpPr>
        <p:spPr>
          <a:xfrm>
            <a:off x="34424" y="393275"/>
            <a:ext cx="1572900" cy="2772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1400"/>
              <a:buFont typeface="Meiryo"/>
              <a:buNone/>
            </a:pPr>
            <a:r>
              <a:rPr lang="ja-JP" sz="1800" b="1">
                <a:solidFill>
                  <a:srgbClr val="FFFFFF"/>
                </a:solidFill>
                <a:latin typeface="Meiryo UI" panose="020B0604030504040204" pitchFamily="34" charset="-128"/>
                <a:ea typeface="Meiryo UI" panose="020B0604030504040204" pitchFamily="34" charset="-128"/>
                <a:cs typeface="Noto Sans JP"/>
                <a:sym typeface="Noto Sans JP"/>
              </a:rPr>
              <a:t>はじめに</a:t>
            </a:r>
            <a:endParaRPr sz="22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40"/>
          <p:cNvSpPr/>
          <p:nvPr/>
        </p:nvSpPr>
        <p:spPr>
          <a:xfrm>
            <a:off x="3254903" y="1987610"/>
            <a:ext cx="62742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56" name="Google Shape;556;p40"/>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Clr>
                <a:schemeClr val="dk1"/>
              </a:buClr>
              <a:buSzPts val="2400"/>
              <a:buFont typeface="Meiryo"/>
              <a:buNone/>
            </a:pPr>
            <a:r>
              <a:rPr lang="ja-JP" sz="2400" b="1">
                <a:solidFill>
                  <a:schemeClr val="dk1"/>
                </a:solidFill>
                <a:latin typeface="Meiryo UI" panose="020B0604030504040204" pitchFamily="34" charset="-128"/>
                <a:ea typeface="Meiryo UI" panose="020B0604030504040204" pitchFamily="34" charset="-128"/>
                <a:cs typeface="Noto Sans JP"/>
                <a:sym typeface="Noto Sans JP"/>
              </a:rPr>
              <a:t>【領収書】での明細登録方法</a:t>
            </a:r>
            <a:endParaRPr sz="2400" b="1">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557" name="Google Shape;557;p40"/>
          <p:cNvSpPr/>
          <p:nvPr/>
        </p:nvSpPr>
        <p:spPr>
          <a:xfrm>
            <a:off x="486248" y="1992480"/>
            <a:ext cx="25938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558" name="Google Shape;558;p40"/>
          <p:cNvSpPr/>
          <p:nvPr/>
        </p:nvSpPr>
        <p:spPr>
          <a:xfrm>
            <a:off x="3254902" y="1568326"/>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559" name="Google Shape;559;p40"/>
          <p:cNvSpPr/>
          <p:nvPr/>
        </p:nvSpPr>
        <p:spPr>
          <a:xfrm>
            <a:off x="486248" y="1568326"/>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560" name="Google Shape;560;p40"/>
          <p:cNvSpPr txBox="1"/>
          <p:nvPr/>
        </p:nvSpPr>
        <p:spPr>
          <a:xfrm>
            <a:off x="486224" y="3322945"/>
            <a:ext cx="2593800" cy="26157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右上の［新規登録］をクリックします。</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561" name="Google Shape;561;p40"/>
          <p:cNvSpPr/>
          <p:nvPr/>
        </p:nvSpPr>
        <p:spPr>
          <a:xfrm>
            <a:off x="558881" y="291230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2</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pic>
        <p:nvPicPr>
          <p:cNvPr id="562" name="Google Shape;562;p40"/>
          <p:cNvPicPr preferRelativeResize="0"/>
          <p:nvPr/>
        </p:nvPicPr>
        <p:blipFill>
          <a:blip r:embed="rId3">
            <a:alphaModFix/>
          </a:blip>
          <a:stretch>
            <a:fillRect/>
          </a:stretch>
        </p:blipFill>
        <p:spPr>
          <a:xfrm>
            <a:off x="3351038" y="2570724"/>
            <a:ext cx="6081873" cy="2473975"/>
          </a:xfrm>
          <a:prstGeom prst="rect">
            <a:avLst/>
          </a:prstGeom>
          <a:solidFill>
            <a:schemeClr val="accent1">
              <a:alpha val="6270"/>
            </a:schemeClr>
          </a:solidFill>
          <a:ln w="9525" cap="flat" cmpd="sng">
            <a:solidFill>
              <a:srgbClr val="7F7F7F"/>
            </a:solidFill>
            <a:prstDash val="solid"/>
            <a:round/>
            <a:headEnd type="none" w="sm" len="sm"/>
            <a:tailEnd type="none" w="sm" len="sm"/>
          </a:ln>
        </p:spPr>
      </p:pic>
      <p:sp>
        <p:nvSpPr>
          <p:cNvPr id="563" name="Google Shape;563;p40"/>
          <p:cNvSpPr/>
          <p:nvPr/>
        </p:nvSpPr>
        <p:spPr>
          <a:xfrm rot="10800000" flipH="1">
            <a:off x="8567631" y="2599588"/>
            <a:ext cx="855900" cy="2448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564" name="Google Shape;564;p40"/>
          <p:cNvSpPr/>
          <p:nvPr/>
        </p:nvSpPr>
        <p:spPr>
          <a:xfrm>
            <a:off x="8568533" y="2388262"/>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2</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565" name="Google Shape;565;p40"/>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566" name="Google Shape;566;p40"/>
          <p:cNvSpPr txBox="1"/>
          <p:nvPr/>
        </p:nvSpPr>
        <p:spPr>
          <a:xfrm>
            <a:off x="486250" y="2063806"/>
            <a:ext cx="2593800" cy="523200"/>
          </a:xfrm>
          <a:prstGeom prst="rect">
            <a:avLst/>
          </a:prstGeom>
          <a:noFill/>
          <a:ln>
            <a:noFill/>
          </a:ln>
        </p:spPr>
        <p:txBody>
          <a:bodyPr spcFirstLastPara="1" wrap="square" lIns="180000" tIns="91425" rIns="91425" bIns="91425" anchor="t" anchorCtr="0">
            <a:spAutoFit/>
          </a:bodyPr>
          <a:lstStyle/>
          <a:p>
            <a:pPr marL="0" lvl="0" indent="0" algn="l" rtl="0">
              <a:spcBef>
                <a:spcPts val="0"/>
              </a:spcBef>
              <a:spcAft>
                <a:spcPts val="0"/>
              </a:spcAft>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別ウィンドウで</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None/>
            </a:pP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証票PDF一覧</a:t>
            </a: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 ページが開きます。</a:t>
            </a:r>
            <a:endParaRPr dirty="0">
              <a:latin typeface="Meiryo UI" panose="020B0604030504040204" pitchFamily="34" charset="-128"/>
              <a:ea typeface="Meiryo UI" panose="020B0604030504040204" pitchFamily="34" charset="-128"/>
            </a:endParaRPr>
          </a:p>
        </p:txBody>
      </p:sp>
      <p:grpSp>
        <p:nvGrpSpPr>
          <p:cNvPr id="567" name="Google Shape;567;p40"/>
          <p:cNvGrpSpPr/>
          <p:nvPr/>
        </p:nvGrpSpPr>
        <p:grpSpPr>
          <a:xfrm>
            <a:off x="633400" y="3876299"/>
            <a:ext cx="2299500" cy="1168392"/>
            <a:chOff x="545800" y="3004775"/>
            <a:chExt cx="2299500" cy="1301249"/>
          </a:xfrm>
        </p:grpSpPr>
        <p:sp>
          <p:nvSpPr>
            <p:cNvPr id="568" name="Google Shape;568;p40"/>
            <p:cNvSpPr/>
            <p:nvPr/>
          </p:nvSpPr>
          <p:spPr>
            <a:xfrm>
              <a:off x="545800" y="3239824"/>
              <a:ext cx="2299500" cy="1066200"/>
            </a:xfrm>
            <a:prstGeom prst="rect">
              <a:avLst/>
            </a:prstGeom>
            <a:solidFill>
              <a:srgbClr val="FFFFFF"/>
            </a:solidFill>
            <a:ln w="25400" cap="flat" cmpd="sng">
              <a:solidFill>
                <a:srgbClr val="FABF8E"/>
              </a:solidFill>
              <a:prstDash val="solid"/>
              <a:round/>
              <a:headEnd type="none" w="sm" len="sm"/>
              <a:tailEnd type="none" w="sm" len="sm"/>
            </a:ln>
          </p:spPr>
          <p:txBody>
            <a:bodyPr spcFirstLastPara="1" wrap="square" lIns="108000" tIns="0" rIns="0" bIns="0" anchor="ctr" anchorCtr="0">
              <a:noAutofit/>
            </a:bodyPr>
            <a:lstStyle/>
            <a:p>
              <a:pPr marL="0" lvl="0" indent="0" algn="ctr" rtl="0">
                <a:spcBef>
                  <a:spcPts val="0"/>
                </a:spcBef>
                <a:spcAft>
                  <a:spcPts val="0"/>
                </a:spcAft>
                <a:buNone/>
              </a:pPr>
              <a:r>
                <a:rPr lang="ja-JP" sz="1000">
                  <a:solidFill>
                    <a:srgbClr val="3F3F3F"/>
                  </a:solidFill>
                  <a:latin typeface="Meiryo UI" panose="020B0604030504040204" pitchFamily="34" charset="-128"/>
                  <a:ea typeface="Meiryo UI" panose="020B0604030504040204" pitchFamily="34" charset="-128"/>
                  <a:cs typeface="Noto Sans JP"/>
                  <a:sym typeface="Noto Sans JP"/>
                </a:rPr>
                <a:t>HRMOS経費のスマホアプリから</a:t>
              </a:r>
              <a:endParaRPr sz="10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None/>
              </a:pPr>
              <a:r>
                <a:rPr lang="ja-JP" sz="1000">
                  <a:solidFill>
                    <a:srgbClr val="3F3F3F"/>
                  </a:solidFill>
                  <a:latin typeface="Meiryo UI" panose="020B0604030504040204" pitchFamily="34" charset="-128"/>
                  <a:ea typeface="Meiryo UI" panose="020B0604030504040204" pitchFamily="34" charset="-128"/>
                  <a:cs typeface="Noto Sans JP"/>
                  <a:sym typeface="Noto Sans JP"/>
                </a:rPr>
                <a:t>証票を登録する場合は、</a:t>
              </a:r>
              <a:endParaRPr sz="10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None/>
              </a:pPr>
              <a:r>
                <a:rPr lang="ja-JP" sz="1000">
                  <a:solidFill>
                    <a:srgbClr val="3F3F3F"/>
                  </a:solidFill>
                  <a:latin typeface="Meiryo UI" panose="020B0604030504040204" pitchFamily="34" charset="-128"/>
                  <a:ea typeface="Meiryo UI" panose="020B0604030504040204" pitchFamily="34" charset="-128"/>
                  <a:cs typeface="Noto Sans JP"/>
                  <a:sym typeface="Noto Sans JP"/>
                </a:rPr>
                <a:t>p.〇〇を確認してください。</a:t>
              </a:r>
              <a:endParaRPr sz="10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569" name="Google Shape;569;p40"/>
            <p:cNvSpPr/>
            <p:nvPr/>
          </p:nvSpPr>
          <p:spPr>
            <a:xfrm>
              <a:off x="545800" y="3004775"/>
              <a:ext cx="2299500" cy="244800"/>
            </a:xfrm>
            <a:prstGeom prst="rect">
              <a:avLst/>
            </a:prstGeom>
            <a:solidFill>
              <a:schemeClr val="accent6"/>
            </a:solidFill>
            <a:ln w="28575" cap="flat" cmpd="sng">
              <a:solidFill>
                <a:srgbClr val="FABF8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sz="1100" b="1">
                  <a:solidFill>
                    <a:schemeClr val="lt1"/>
                  </a:solidFill>
                  <a:latin typeface="Meiryo UI" panose="020B0604030504040204" pitchFamily="34" charset="-128"/>
                  <a:ea typeface="Meiryo UI" panose="020B0604030504040204" pitchFamily="34" charset="-128"/>
                  <a:cs typeface="Noto Sans JP"/>
                  <a:sym typeface="Noto Sans JP"/>
                </a:rPr>
                <a:t>補足</a:t>
              </a:r>
              <a:endParaRPr sz="1100" b="1">
                <a:solidFill>
                  <a:schemeClr val="lt1"/>
                </a:solidFill>
                <a:latin typeface="Meiryo UI" panose="020B0604030504040204" pitchFamily="34" charset="-128"/>
                <a:ea typeface="Meiryo UI" panose="020B0604030504040204" pitchFamily="34" charset="-128"/>
                <a:cs typeface="Noto Sans JP"/>
                <a:sym typeface="Noto Sans JP"/>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41"/>
          <p:cNvSpPr/>
          <p:nvPr/>
        </p:nvSpPr>
        <p:spPr>
          <a:xfrm>
            <a:off x="3254903" y="1987610"/>
            <a:ext cx="62742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575" name="Google Shape;575;p41"/>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Clr>
                <a:schemeClr val="dk1"/>
              </a:buClr>
              <a:buSzPts val="2400"/>
              <a:buFont typeface="Meiryo"/>
              <a:buNone/>
            </a:pPr>
            <a:r>
              <a:rPr lang="ja-JP" sz="2400" b="1">
                <a:solidFill>
                  <a:schemeClr val="dk1"/>
                </a:solidFill>
                <a:latin typeface="Meiryo UI" panose="020B0604030504040204" pitchFamily="34" charset="-128"/>
                <a:ea typeface="Meiryo UI" panose="020B0604030504040204" pitchFamily="34" charset="-128"/>
                <a:cs typeface="Noto Sans JP"/>
                <a:sym typeface="Noto Sans JP"/>
              </a:rPr>
              <a:t>【領収書】での明細登録方法</a:t>
            </a:r>
            <a:endParaRPr sz="2400" b="1">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576" name="Google Shape;576;p41"/>
          <p:cNvSpPr/>
          <p:nvPr/>
        </p:nvSpPr>
        <p:spPr>
          <a:xfrm>
            <a:off x="486248" y="1992480"/>
            <a:ext cx="25938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577" name="Google Shape;577;p41"/>
          <p:cNvSpPr/>
          <p:nvPr/>
        </p:nvSpPr>
        <p:spPr>
          <a:xfrm>
            <a:off x="3254902" y="1568326"/>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578" name="Google Shape;578;p41"/>
          <p:cNvSpPr/>
          <p:nvPr/>
        </p:nvSpPr>
        <p:spPr>
          <a:xfrm>
            <a:off x="486248" y="1568326"/>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579" name="Google Shape;579;p41"/>
          <p:cNvSpPr txBox="1"/>
          <p:nvPr/>
        </p:nvSpPr>
        <p:spPr>
          <a:xfrm>
            <a:off x="486250" y="2482704"/>
            <a:ext cx="2587200" cy="938678"/>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ファイル区分を選択します。</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b="1">
                <a:solidFill>
                  <a:srgbClr val="00B0F0"/>
                </a:solidFill>
                <a:latin typeface="Meiryo UI" panose="020B0604030504040204" pitchFamily="34" charset="-128"/>
                <a:ea typeface="Meiryo UI" panose="020B0604030504040204" pitchFamily="34" charset="-128"/>
                <a:cs typeface="Noto Sans JP"/>
                <a:sym typeface="Noto Sans JP"/>
              </a:rPr>
              <a:t>紙</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で受け取った領収書は</a:t>
            </a:r>
            <a:r>
              <a:rPr lang="ja-JP" sz="1100" b="1">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b="1">
                <a:solidFill>
                  <a:srgbClr val="00B0F0"/>
                </a:solidFill>
                <a:latin typeface="Meiryo UI" panose="020B0604030504040204" pitchFamily="34" charset="-128"/>
                <a:ea typeface="Meiryo UI" panose="020B0604030504040204" pitchFamily="34" charset="-128"/>
                <a:cs typeface="Noto Sans JP"/>
                <a:sym typeface="Noto Sans JP"/>
              </a:rPr>
              <a:t>スキャナ</a:t>
            </a:r>
            <a:r>
              <a:rPr lang="ja-JP" sz="1100" b="1">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b="1">
                <a:solidFill>
                  <a:srgbClr val="92D050"/>
                </a:solidFill>
                <a:latin typeface="Meiryo UI" panose="020B0604030504040204" pitchFamily="34" charset="-128"/>
                <a:ea typeface="Meiryo UI" panose="020B0604030504040204" pitchFamily="34" charset="-128"/>
                <a:cs typeface="Noto Sans JP"/>
                <a:sym typeface="Noto Sans JP"/>
              </a:rPr>
              <a:t>電子データ</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で受け取った領収書</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は</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b="1">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b="1">
                <a:solidFill>
                  <a:srgbClr val="92D050"/>
                </a:solidFill>
                <a:latin typeface="Meiryo UI" panose="020B0604030504040204" pitchFamily="34" charset="-128"/>
                <a:ea typeface="Meiryo UI" panose="020B0604030504040204" pitchFamily="34" charset="-128"/>
                <a:cs typeface="Noto Sans JP"/>
                <a:sym typeface="Noto Sans JP"/>
              </a:rPr>
              <a:t>電子取引証票</a:t>
            </a:r>
            <a:r>
              <a:rPr lang="ja-JP" sz="1100" b="1">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を選択して</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登録するようにして</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ください。</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580" name="Google Shape;580;p41"/>
          <p:cNvSpPr/>
          <p:nvPr/>
        </p:nvSpPr>
        <p:spPr>
          <a:xfrm>
            <a:off x="558881" y="208558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3</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pic>
        <p:nvPicPr>
          <p:cNvPr id="581" name="Google Shape;581;p41"/>
          <p:cNvPicPr preferRelativeResize="0"/>
          <p:nvPr/>
        </p:nvPicPr>
        <p:blipFill>
          <a:blip r:embed="rId3">
            <a:alphaModFix/>
          </a:blip>
          <a:stretch>
            <a:fillRect/>
          </a:stretch>
        </p:blipFill>
        <p:spPr>
          <a:xfrm>
            <a:off x="3316500" y="2334725"/>
            <a:ext cx="6147249" cy="3112651"/>
          </a:xfrm>
          <a:prstGeom prst="rect">
            <a:avLst/>
          </a:prstGeom>
          <a:solidFill>
            <a:schemeClr val="accent1">
              <a:alpha val="6270"/>
            </a:schemeClr>
          </a:solidFill>
          <a:ln w="9525" cap="flat" cmpd="sng">
            <a:solidFill>
              <a:srgbClr val="7F7F7F"/>
            </a:solidFill>
            <a:prstDash val="solid"/>
            <a:round/>
            <a:headEnd type="none" w="sm" len="sm"/>
            <a:tailEnd type="none" w="sm" len="sm"/>
          </a:ln>
        </p:spPr>
      </p:pic>
      <p:sp>
        <p:nvSpPr>
          <p:cNvPr id="582" name="Google Shape;582;p41"/>
          <p:cNvSpPr/>
          <p:nvPr/>
        </p:nvSpPr>
        <p:spPr>
          <a:xfrm rot="10800000" flipH="1">
            <a:off x="3374950" y="2673746"/>
            <a:ext cx="3064800" cy="4779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583" name="Google Shape;583;p41"/>
          <p:cNvSpPr/>
          <p:nvPr/>
        </p:nvSpPr>
        <p:spPr>
          <a:xfrm rot="10800000" flipH="1">
            <a:off x="3426925" y="3560650"/>
            <a:ext cx="2994300" cy="3999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584" name="Google Shape;584;p41"/>
          <p:cNvSpPr txBox="1"/>
          <p:nvPr/>
        </p:nvSpPr>
        <p:spPr>
          <a:xfrm>
            <a:off x="486250" y="3916392"/>
            <a:ext cx="2645400" cy="261600"/>
          </a:xfrm>
          <a:prstGeom prst="rect">
            <a:avLst/>
          </a:prstGeom>
          <a:noFill/>
          <a:ln>
            <a:noFill/>
          </a:ln>
        </p:spPr>
        <p:txBody>
          <a:bodyPr spcFirstLastPara="1" wrap="square" lIns="180000" tIns="45700" rIns="45700" bIns="45700" anchor="t" anchorCtr="0">
            <a:no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ファイルをアップロードします。</a:t>
            </a:r>
            <a:endParaRPr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585" name="Google Shape;585;p41"/>
          <p:cNvSpPr/>
          <p:nvPr/>
        </p:nvSpPr>
        <p:spPr>
          <a:xfrm>
            <a:off x="558881" y="3518263"/>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4</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586" name="Google Shape;586;p41"/>
          <p:cNvSpPr/>
          <p:nvPr/>
        </p:nvSpPr>
        <p:spPr>
          <a:xfrm>
            <a:off x="5655350" y="4153100"/>
            <a:ext cx="202200" cy="1027800"/>
          </a:xfrm>
          <a:prstGeom prst="rightBrace">
            <a:avLst>
              <a:gd name="adj1" fmla="val 47582"/>
              <a:gd name="adj2" fmla="val 50000"/>
            </a:avLst>
          </a:prstGeom>
          <a:noFill/>
          <a:ln w="25400" cap="flat" cmpd="sng">
            <a:solidFill>
              <a:srgbClr val="F92745"/>
            </a:solidFill>
            <a:prstDash val="solid"/>
            <a:round/>
            <a:headEnd type="none" w="sm" len="sm"/>
            <a:tailEnd type="none" w="sm" len="sm"/>
          </a:ln>
          <a:effectLst>
            <a:outerShdw blurRad="38100" dist="20000" dir="5400000" rotWithShape="0">
              <a:srgbClr val="000000">
                <a:alpha val="3725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587" name="Google Shape;587;p41"/>
          <p:cNvSpPr/>
          <p:nvPr/>
        </p:nvSpPr>
        <p:spPr>
          <a:xfrm>
            <a:off x="5927251" y="4541012"/>
            <a:ext cx="252000" cy="252000"/>
          </a:xfrm>
          <a:prstGeom prst="ellipse">
            <a:avLst/>
          </a:prstGeom>
          <a:solidFill>
            <a:srgbClr val="F92745"/>
          </a:solidFill>
          <a:ln w="25400" cap="flat" cmpd="sng">
            <a:solidFill>
              <a:srgbClr val="F92745"/>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ja-JP" sz="1200"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a:t>
            </a:r>
            <a:endParaRPr sz="1200"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588" name="Google Shape;588;p41"/>
          <p:cNvSpPr txBox="1"/>
          <p:nvPr/>
        </p:nvSpPr>
        <p:spPr>
          <a:xfrm>
            <a:off x="486250" y="4826746"/>
            <a:ext cx="2645400" cy="261600"/>
          </a:xfrm>
          <a:prstGeom prst="rect">
            <a:avLst/>
          </a:prstGeom>
          <a:noFill/>
          <a:ln>
            <a:noFill/>
          </a:ln>
        </p:spPr>
        <p:txBody>
          <a:bodyPr spcFirstLastPara="1" wrap="square" lIns="180000" tIns="45700" rIns="45700" bIns="45700" anchor="t" anchorCtr="0">
            <a:no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OCRで自動読取入力されます。</a:t>
            </a:r>
            <a:endParaRPr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589" name="Google Shape;589;p41"/>
          <p:cNvSpPr/>
          <p:nvPr/>
        </p:nvSpPr>
        <p:spPr>
          <a:xfrm rot="10800000" flipH="1">
            <a:off x="8888075" y="5227242"/>
            <a:ext cx="553200" cy="2475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590" name="Google Shape;590;p41"/>
          <p:cNvSpPr txBox="1"/>
          <p:nvPr/>
        </p:nvSpPr>
        <p:spPr>
          <a:xfrm>
            <a:off x="486250" y="5684124"/>
            <a:ext cx="2645400" cy="265909"/>
          </a:xfrm>
          <a:prstGeom prst="rect">
            <a:avLst/>
          </a:prstGeom>
          <a:noFill/>
          <a:ln>
            <a:noFill/>
          </a:ln>
        </p:spPr>
        <p:txBody>
          <a:bodyPr spcFirstLastPara="1" wrap="square" lIns="180000" tIns="45700" rIns="45700" bIns="45700" anchor="t" anchorCtr="0">
            <a:noAutofit/>
          </a:bodyPr>
          <a:lstStyle/>
          <a:p>
            <a:pPr marL="0" marR="0" lvl="0" indent="0" algn="l" rtl="0">
              <a:lnSpc>
                <a:spcPct val="115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［登録］ボタンをクリックします。</a:t>
            </a:r>
            <a:endParaRPr sz="90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591" name="Google Shape;591;p41"/>
          <p:cNvSpPr/>
          <p:nvPr/>
        </p:nvSpPr>
        <p:spPr>
          <a:xfrm>
            <a:off x="558881" y="5333235"/>
            <a:ext cx="504000" cy="327273"/>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5</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592" name="Google Shape;592;p41"/>
          <p:cNvSpPr/>
          <p:nvPr/>
        </p:nvSpPr>
        <p:spPr>
          <a:xfrm>
            <a:off x="3369933" y="2460894"/>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3</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593" name="Google Shape;593;p41"/>
          <p:cNvSpPr/>
          <p:nvPr/>
        </p:nvSpPr>
        <p:spPr>
          <a:xfrm>
            <a:off x="3431918" y="3342450"/>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4</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594" name="Google Shape;594;p41"/>
          <p:cNvSpPr/>
          <p:nvPr/>
        </p:nvSpPr>
        <p:spPr>
          <a:xfrm>
            <a:off x="8866727" y="5011400"/>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5</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595" name="Google Shape;595;p41"/>
          <p:cNvSpPr txBox="1"/>
          <p:nvPr/>
        </p:nvSpPr>
        <p:spPr>
          <a:xfrm>
            <a:off x="1003479" y="4453196"/>
            <a:ext cx="1565700" cy="336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JP" b="1">
                <a:solidFill>
                  <a:srgbClr val="F92745"/>
                </a:solidFill>
                <a:latin typeface="Meiryo UI" panose="020B0604030504040204" pitchFamily="34" charset="-128"/>
                <a:ea typeface="Meiryo UI" panose="020B0604030504040204" pitchFamily="34" charset="-128"/>
                <a:cs typeface="Noto Sans JP"/>
                <a:sym typeface="Noto Sans JP"/>
              </a:rPr>
              <a:t>Point！</a:t>
            </a:r>
            <a:endParaRPr b="1" dirty="0">
              <a:solidFill>
                <a:srgbClr val="F92745"/>
              </a:solidFill>
              <a:latin typeface="Meiryo UI" panose="020B0604030504040204" pitchFamily="34" charset="-128"/>
              <a:ea typeface="Meiryo UI" panose="020B0604030504040204" pitchFamily="34" charset="-128"/>
              <a:cs typeface="Noto Sans JP"/>
              <a:sym typeface="Noto Sans JP"/>
            </a:endParaRPr>
          </a:p>
        </p:txBody>
      </p:sp>
      <p:sp>
        <p:nvSpPr>
          <p:cNvPr id="596" name="Google Shape;596;p41"/>
          <p:cNvSpPr/>
          <p:nvPr/>
        </p:nvSpPr>
        <p:spPr>
          <a:xfrm>
            <a:off x="574098" y="4405496"/>
            <a:ext cx="432000" cy="432000"/>
          </a:xfrm>
          <a:prstGeom prst="ellipse">
            <a:avLst/>
          </a:prstGeom>
          <a:solidFill>
            <a:srgbClr val="F92745"/>
          </a:solidFill>
          <a:ln w="25400" cap="flat" cmpd="sng">
            <a:solidFill>
              <a:srgbClr val="F92745"/>
            </a:solidFill>
            <a:prstDash val="solid"/>
            <a:round/>
            <a:headEnd type="none" w="sm" len="sm"/>
            <a:tailEnd type="none" w="sm" len="sm"/>
          </a:ln>
        </p:spPr>
        <p:txBody>
          <a:bodyPr spcFirstLastPara="1" wrap="square" lIns="0" tIns="45700" rIns="0" bIns="45700"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ja-JP" sz="1800"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a:t>
            </a:r>
            <a:endParaRPr sz="1800"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597" name="Google Shape;597;p41"/>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598" name="Google Shape;598;p41"/>
          <p:cNvSpPr txBox="1"/>
          <p:nvPr/>
        </p:nvSpPr>
        <p:spPr>
          <a:xfrm>
            <a:off x="3157518" y="5523605"/>
            <a:ext cx="5801430" cy="379304"/>
          </a:xfrm>
          <a:prstGeom prst="rect">
            <a:avLst/>
          </a:prstGeom>
          <a:noFill/>
          <a:ln>
            <a:noFill/>
          </a:ln>
        </p:spPr>
        <p:txBody>
          <a:bodyPr spcFirstLastPara="1" wrap="square" lIns="180000" tIns="91425" rIns="91425" bIns="91425" anchor="t" anchorCtr="0">
            <a:spAutoFit/>
          </a:bodyPr>
          <a:lstStyle/>
          <a:p>
            <a:pPr marL="0" lvl="0" indent="0" algn="l" rtl="0">
              <a:lnSpc>
                <a:spcPct val="115000"/>
              </a:lnSpc>
              <a:spcBef>
                <a:spcPts val="0"/>
              </a:spcBef>
              <a:spcAft>
                <a:spcPts val="0"/>
              </a:spcAft>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※過去に同じ証票がアップロードされていた場合は、登録時に重複アラートが表示されます。</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42"/>
          <p:cNvSpPr/>
          <p:nvPr/>
        </p:nvSpPr>
        <p:spPr>
          <a:xfrm>
            <a:off x="3254903" y="1987610"/>
            <a:ext cx="62742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pic>
        <p:nvPicPr>
          <p:cNvPr id="604" name="Google Shape;604;p42"/>
          <p:cNvPicPr preferRelativeResize="0"/>
          <p:nvPr/>
        </p:nvPicPr>
        <p:blipFill>
          <a:blip r:embed="rId3">
            <a:alphaModFix/>
          </a:blip>
          <a:stretch>
            <a:fillRect/>
          </a:stretch>
        </p:blipFill>
        <p:spPr>
          <a:xfrm>
            <a:off x="3443800" y="2395348"/>
            <a:ext cx="5773971" cy="2946701"/>
          </a:xfrm>
          <a:prstGeom prst="rect">
            <a:avLst/>
          </a:prstGeom>
          <a:solidFill>
            <a:schemeClr val="accent1">
              <a:alpha val="6270"/>
            </a:schemeClr>
          </a:solidFill>
          <a:ln w="9525" cap="flat" cmpd="sng">
            <a:solidFill>
              <a:srgbClr val="7F7F7F"/>
            </a:solidFill>
            <a:prstDash val="solid"/>
            <a:round/>
            <a:headEnd type="none" w="sm" len="sm"/>
            <a:tailEnd type="none" w="sm" len="sm"/>
          </a:ln>
        </p:spPr>
      </p:pic>
      <p:sp>
        <p:nvSpPr>
          <p:cNvPr id="605" name="Google Shape;605;p42"/>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【領収書】での明細登録方法</a:t>
            </a:r>
            <a:endParaRPr sz="2400" b="1">
              <a:latin typeface="Meiryo UI" panose="020B0604030504040204" pitchFamily="34" charset="-128"/>
              <a:ea typeface="Meiryo UI" panose="020B0604030504040204" pitchFamily="34" charset="-128"/>
              <a:cs typeface="Noto Sans JP"/>
              <a:sym typeface="Noto Sans JP"/>
            </a:endParaRPr>
          </a:p>
        </p:txBody>
      </p:sp>
      <p:sp>
        <p:nvSpPr>
          <p:cNvPr id="606" name="Google Shape;606;p42"/>
          <p:cNvSpPr/>
          <p:nvPr/>
        </p:nvSpPr>
        <p:spPr>
          <a:xfrm>
            <a:off x="486248" y="1992480"/>
            <a:ext cx="25938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607" name="Google Shape;607;p42"/>
          <p:cNvSpPr/>
          <p:nvPr/>
        </p:nvSpPr>
        <p:spPr>
          <a:xfrm>
            <a:off x="3254902" y="1568326"/>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608" name="Google Shape;608;p42"/>
          <p:cNvSpPr/>
          <p:nvPr/>
        </p:nvSpPr>
        <p:spPr>
          <a:xfrm>
            <a:off x="486248" y="1568326"/>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609" name="Google Shape;609;p42"/>
          <p:cNvSpPr txBox="1"/>
          <p:nvPr/>
        </p:nvSpPr>
        <p:spPr>
          <a:xfrm>
            <a:off x="486199" y="2629025"/>
            <a:ext cx="2593800" cy="600124"/>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証票PDF一覧</a:t>
            </a: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ページに</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登録した証票が表示されるので、</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［選択］を</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クリックします</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610" name="Google Shape;610;p42"/>
          <p:cNvSpPr/>
          <p:nvPr/>
        </p:nvSpPr>
        <p:spPr>
          <a:xfrm>
            <a:off x="558881" y="215030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6</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611" name="Google Shape;611;p42"/>
          <p:cNvSpPr/>
          <p:nvPr/>
        </p:nvSpPr>
        <p:spPr>
          <a:xfrm rot="10800000" flipH="1">
            <a:off x="4573703" y="3979550"/>
            <a:ext cx="369900" cy="222600"/>
          </a:xfrm>
          <a:prstGeom prst="rect">
            <a:avLst/>
          </a:prstGeom>
          <a:noFill/>
          <a:ln w="1905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612" name="Google Shape;612;p42"/>
          <p:cNvSpPr/>
          <p:nvPr/>
        </p:nvSpPr>
        <p:spPr>
          <a:xfrm>
            <a:off x="4547124" y="3765459"/>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6</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613" name="Google Shape;613;p42"/>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grpSp>
        <p:nvGrpSpPr>
          <p:cNvPr id="2" name="Google Shape;567;p40">
            <a:extLst>
              <a:ext uri="{FF2B5EF4-FFF2-40B4-BE49-F238E27FC236}">
                <a16:creationId xmlns:a16="http://schemas.microsoft.com/office/drawing/2014/main" id="{F1140329-F7CB-F4A7-B9BF-3E1ED7BF8F1B}"/>
              </a:ext>
            </a:extLst>
          </p:cNvPr>
          <p:cNvGrpSpPr/>
          <p:nvPr/>
        </p:nvGrpSpPr>
        <p:grpSpPr>
          <a:xfrm>
            <a:off x="644071" y="3495912"/>
            <a:ext cx="2299500" cy="706239"/>
            <a:chOff x="556522" y="1448248"/>
            <a:chExt cx="2299500" cy="786545"/>
          </a:xfrm>
        </p:grpSpPr>
        <p:sp>
          <p:nvSpPr>
            <p:cNvPr id="3" name="Google Shape;568;p40">
              <a:extLst>
                <a:ext uri="{FF2B5EF4-FFF2-40B4-BE49-F238E27FC236}">
                  <a16:creationId xmlns:a16="http://schemas.microsoft.com/office/drawing/2014/main" id="{33C928FB-1A1E-A5B0-0A7B-39CC933E5117}"/>
                </a:ext>
              </a:extLst>
            </p:cNvPr>
            <p:cNvSpPr/>
            <p:nvPr/>
          </p:nvSpPr>
          <p:spPr>
            <a:xfrm>
              <a:off x="556522" y="1683300"/>
              <a:ext cx="2299500" cy="551493"/>
            </a:xfrm>
            <a:prstGeom prst="rect">
              <a:avLst/>
            </a:prstGeom>
            <a:solidFill>
              <a:srgbClr val="FFFFFF"/>
            </a:solidFill>
            <a:ln w="25400" cap="flat" cmpd="sng">
              <a:solidFill>
                <a:srgbClr val="FABF8E"/>
              </a:solidFill>
              <a:prstDash val="solid"/>
              <a:round/>
              <a:headEnd type="none" w="sm" len="sm"/>
              <a:tailEnd type="none" w="sm" len="sm"/>
            </a:ln>
          </p:spPr>
          <p:txBody>
            <a:bodyPr spcFirstLastPara="1" wrap="square" lIns="108000" tIns="0" rIns="0" bIns="0" anchor="ctr" anchorCtr="0">
              <a:noAutofit/>
            </a:bodyPr>
            <a:lstStyle/>
            <a:p>
              <a:pPr lvl="0" algn="ctr">
                <a:buClr>
                  <a:srgbClr val="3F3F3F"/>
                </a:buClr>
                <a:buSzPts val="1100"/>
              </a:pP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スマホアプリで撮影した証票も</a:t>
              </a:r>
            </a:p>
            <a:p>
              <a:pPr lvl="0" algn="ctr">
                <a:buClr>
                  <a:srgbClr val="3F3F3F"/>
                </a:buClr>
                <a:buSzPts val="1100"/>
              </a:pPr>
              <a:r>
                <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証票</a:t>
              </a:r>
              <a:r>
                <a:rPr lang="en" altLang="ja-JP" sz="1000" dirty="0">
                  <a:solidFill>
                    <a:srgbClr val="3F3F3F"/>
                  </a:solidFill>
                  <a:latin typeface="Meiryo UI" panose="020B0604030504040204" pitchFamily="34" charset="-128"/>
                  <a:ea typeface="Meiryo UI" panose="020B0604030504040204" pitchFamily="34" charset="-128"/>
                  <a:cs typeface="Noto Sans JP"/>
                  <a:sym typeface="Noto Sans JP"/>
                </a:rPr>
                <a:t>PDF</a:t>
              </a: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一覧</a:t>
              </a:r>
              <a:r>
                <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に表示されます。</a:t>
              </a:r>
            </a:p>
          </p:txBody>
        </p:sp>
        <p:sp>
          <p:nvSpPr>
            <p:cNvPr id="4" name="Google Shape;569;p40">
              <a:extLst>
                <a:ext uri="{FF2B5EF4-FFF2-40B4-BE49-F238E27FC236}">
                  <a16:creationId xmlns:a16="http://schemas.microsoft.com/office/drawing/2014/main" id="{4579EFE1-A8BA-2601-FF8C-2FB0488E925B}"/>
                </a:ext>
              </a:extLst>
            </p:cNvPr>
            <p:cNvSpPr/>
            <p:nvPr/>
          </p:nvSpPr>
          <p:spPr>
            <a:xfrm>
              <a:off x="556522" y="1448248"/>
              <a:ext cx="2299500" cy="244800"/>
            </a:xfrm>
            <a:prstGeom prst="rect">
              <a:avLst/>
            </a:prstGeom>
            <a:solidFill>
              <a:schemeClr val="accent6"/>
            </a:solidFill>
            <a:ln w="28575" cap="flat" cmpd="sng">
              <a:solidFill>
                <a:srgbClr val="FABF8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sz="1100" b="1">
                  <a:solidFill>
                    <a:schemeClr val="lt1"/>
                  </a:solidFill>
                  <a:latin typeface="Meiryo UI" panose="020B0604030504040204" pitchFamily="34" charset="-128"/>
                  <a:ea typeface="Meiryo UI" panose="020B0604030504040204" pitchFamily="34" charset="-128"/>
                  <a:cs typeface="Noto Sans JP"/>
                  <a:sym typeface="Noto Sans JP"/>
                </a:rPr>
                <a:t>補足</a:t>
              </a:r>
              <a:endParaRPr sz="1100" b="1">
                <a:solidFill>
                  <a:schemeClr val="lt1"/>
                </a:solidFill>
                <a:latin typeface="Meiryo UI" panose="020B0604030504040204" pitchFamily="34" charset="-128"/>
                <a:ea typeface="Meiryo UI" panose="020B0604030504040204" pitchFamily="34" charset="-128"/>
                <a:cs typeface="Noto Sans JP"/>
                <a:sym typeface="Noto Sans JP"/>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43"/>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領収書の登録でエラーが発生した場合</a:t>
            </a:r>
            <a:endParaRPr sz="1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622" name="Google Shape;622;p43"/>
          <p:cNvSpPr txBox="1"/>
          <p:nvPr/>
        </p:nvSpPr>
        <p:spPr>
          <a:xfrm>
            <a:off x="613800" y="1210383"/>
            <a:ext cx="8678400" cy="635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ja-JP" sz="1800" b="1">
                <a:latin typeface="Meiryo UI" panose="020B0604030504040204" pitchFamily="34" charset="-128"/>
                <a:ea typeface="Meiryo UI" panose="020B0604030504040204" pitchFamily="34" charset="-128"/>
                <a:cs typeface="Noto Sans JP"/>
                <a:sym typeface="Noto Sans JP"/>
              </a:rPr>
              <a:t>ファイルの保存時にエラーメッセージが表示される場合は、</a:t>
            </a:r>
            <a:endParaRPr sz="1800" b="1">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None/>
            </a:pPr>
            <a:r>
              <a:rPr lang="ja-JP" sz="1800" b="1">
                <a:latin typeface="Meiryo UI" panose="020B0604030504040204" pitchFamily="34" charset="-128"/>
                <a:ea typeface="Meiryo UI" panose="020B0604030504040204" pitchFamily="34" charset="-128"/>
                <a:cs typeface="Noto Sans JP"/>
                <a:sym typeface="Noto Sans JP"/>
              </a:rPr>
              <a:t>下記参照の上、解消されるかご確認ください。</a:t>
            </a:r>
            <a:endParaRPr sz="1800" b="1">
              <a:latin typeface="Meiryo UI" panose="020B0604030504040204" pitchFamily="34" charset="-128"/>
              <a:ea typeface="Meiryo UI" panose="020B0604030504040204" pitchFamily="34" charset="-128"/>
              <a:cs typeface="Noto Sans JP"/>
              <a:sym typeface="Noto Sans JP"/>
            </a:endParaRPr>
          </a:p>
        </p:txBody>
      </p:sp>
      <p:sp>
        <p:nvSpPr>
          <p:cNvPr id="623" name="Google Shape;623;p43"/>
          <p:cNvSpPr txBox="1"/>
          <p:nvPr/>
        </p:nvSpPr>
        <p:spPr>
          <a:xfrm>
            <a:off x="705550" y="2717650"/>
            <a:ext cx="2593800" cy="1016100"/>
          </a:xfrm>
          <a:prstGeom prst="rect">
            <a:avLst/>
          </a:prstGeom>
          <a:solidFill>
            <a:srgbClr val="D9D9D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a:latin typeface="Meiryo UI" panose="020B0604030504040204" pitchFamily="34" charset="-128"/>
                <a:ea typeface="Meiryo UI" panose="020B0604030504040204" pitchFamily="34" charset="-128"/>
                <a:cs typeface="Noto Sans JP"/>
                <a:sym typeface="Noto Sans JP"/>
              </a:rPr>
              <a:t>ファイルサイズが制限の最大値を超えています。</a:t>
            </a:r>
            <a:endParaRPr>
              <a:latin typeface="Meiryo UI" panose="020B0604030504040204" pitchFamily="34" charset="-128"/>
              <a:ea typeface="Meiryo UI" panose="020B0604030504040204" pitchFamily="34" charset="-128"/>
              <a:cs typeface="Noto Sans JP"/>
              <a:sym typeface="Noto Sans JP"/>
            </a:endParaRPr>
          </a:p>
        </p:txBody>
      </p:sp>
      <p:sp>
        <p:nvSpPr>
          <p:cNvPr id="624" name="Google Shape;624;p43"/>
          <p:cNvSpPr txBox="1"/>
          <p:nvPr/>
        </p:nvSpPr>
        <p:spPr>
          <a:xfrm>
            <a:off x="705550" y="3877574"/>
            <a:ext cx="2593800" cy="1016100"/>
          </a:xfrm>
          <a:prstGeom prst="rect">
            <a:avLst/>
          </a:prstGeom>
          <a:solidFill>
            <a:srgbClr val="D9D9D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a:latin typeface="Meiryo UI" panose="020B0604030504040204" pitchFamily="34" charset="-128"/>
                <a:ea typeface="Meiryo UI" panose="020B0604030504040204" pitchFamily="34" charset="-128"/>
                <a:cs typeface="Noto Sans JP"/>
                <a:sym typeface="Noto Sans JP"/>
              </a:rPr>
              <a:t>指定したファイルは電子帳簿の解像度の要件を満たしていません。</a:t>
            </a:r>
            <a:endParaRPr>
              <a:latin typeface="Meiryo UI" panose="020B0604030504040204" pitchFamily="34" charset="-128"/>
              <a:ea typeface="Meiryo UI" panose="020B0604030504040204" pitchFamily="34" charset="-128"/>
              <a:cs typeface="Noto Sans JP"/>
              <a:sym typeface="Noto Sans JP"/>
            </a:endParaRPr>
          </a:p>
        </p:txBody>
      </p:sp>
      <p:sp>
        <p:nvSpPr>
          <p:cNvPr id="625" name="Google Shape;625;p43"/>
          <p:cNvSpPr txBox="1"/>
          <p:nvPr/>
        </p:nvSpPr>
        <p:spPr>
          <a:xfrm>
            <a:off x="705550" y="5037525"/>
            <a:ext cx="2593800" cy="1016100"/>
          </a:xfrm>
          <a:prstGeom prst="rect">
            <a:avLst/>
          </a:prstGeom>
          <a:solidFill>
            <a:srgbClr val="D9D9D9"/>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a:latin typeface="Meiryo UI" panose="020B0604030504040204" pitchFamily="34" charset="-128"/>
                <a:ea typeface="Meiryo UI" panose="020B0604030504040204" pitchFamily="34" charset="-128"/>
                <a:cs typeface="Noto Sans JP"/>
                <a:sym typeface="Noto Sans JP"/>
              </a:rPr>
              <a:t>指定したファイルは電子帳簿の色空間 RGB の要件を満たしていません。</a:t>
            </a:r>
            <a:endParaRPr>
              <a:latin typeface="Meiryo UI" panose="020B0604030504040204" pitchFamily="34" charset="-128"/>
              <a:ea typeface="Meiryo UI" panose="020B0604030504040204" pitchFamily="34" charset="-128"/>
              <a:cs typeface="Noto Sans JP"/>
              <a:sym typeface="Noto Sans JP"/>
            </a:endParaRPr>
          </a:p>
        </p:txBody>
      </p:sp>
      <p:sp>
        <p:nvSpPr>
          <p:cNvPr id="626" name="Google Shape;626;p43"/>
          <p:cNvSpPr/>
          <p:nvPr/>
        </p:nvSpPr>
        <p:spPr>
          <a:xfrm>
            <a:off x="705525" y="2145675"/>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エラーメッセージ</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627" name="Google Shape;627;p43"/>
          <p:cNvSpPr/>
          <p:nvPr/>
        </p:nvSpPr>
        <p:spPr>
          <a:xfrm>
            <a:off x="3499552" y="2145675"/>
            <a:ext cx="5648670"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解消方法</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628" name="Google Shape;628;p43"/>
          <p:cNvSpPr txBox="1"/>
          <p:nvPr/>
        </p:nvSpPr>
        <p:spPr>
          <a:xfrm>
            <a:off x="3499550" y="2717650"/>
            <a:ext cx="5648700" cy="1016100"/>
          </a:xfrm>
          <a:prstGeom prst="rect">
            <a:avLst/>
          </a:prstGeom>
          <a:solidFill>
            <a:srgbClr val="E8ECF4"/>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a:latin typeface="Meiryo UI" panose="020B0604030504040204" pitchFamily="34" charset="-128"/>
                <a:ea typeface="Meiryo UI" panose="020B0604030504040204" pitchFamily="34" charset="-128"/>
                <a:cs typeface="Noto Sans JP"/>
                <a:sym typeface="Noto Sans JP"/>
              </a:rPr>
              <a:t>アプリのカメラ設定から、圧縮率を上げて</a:t>
            </a:r>
            <a:r>
              <a:rPr lang="ja-JP" altLang="en-US">
                <a:latin typeface="Meiryo UI" panose="020B0604030504040204" pitchFamily="34" charset="-128"/>
                <a:ea typeface="Meiryo UI" panose="020B0604030504040204" pitchFamily="34" charset="-128"/>
                <a:cs typeface="Noto Sans JP"/>
                <a:sym typeface="Noto Sans JP"/>
              </a:rPr>
              <a:t>から再度</a:t>
            </a:r>
            <a:r>
              <a:rPr lang="ja-JP">
                <a:latin typeface="Meiryo UI" panose="020B0604030504040204" pitchFamily="34" charset="-128"/>
                <a:ea typeface="Meiryo UI" panose="020B0604030504040204" pitchFamily="34" charset="-128"/>
                <a:cs typeface="Noto Sans JP"/>
                <a:sym typeface="Noto Sans JP"/>
              </a:rPr>
              <a:t>お試しください。</a:t>
            </a:r>
            <a:endParaRPr dirty="0">
              <a:latin typeface="Meiryo UI" panose="020B0604030504040204" pitchFamily="34" charset="-128"/>
              <a:ea typeface="Meiryo UI" panose="020B0604030504040204" pitchFamily="34" charset="-128"/>
              <a:cs typeface="Noto Sans JP"/>
              <a:sym typeface="Noto Sans JP"/>
            </a:endParaRPr>
          </a:p>
        </p:txBody>
      </p:sp>
      <p:sp>
        <p:nvSpPr>
          <p:cNvPr id="629" name="Google Shape;629;p43"/>
          <p:cNvSpPr txBox="1"/>
          <p:nvPr/>
        </p:nvSpPr>
        <p:spPr>
          <a:xfrm>
            <a:off x="3499600" y="3877574"/>
            <a:ext cx="5648700" cy="1016100"/>
          </a:xfrm>
          <a:prstGeom prst="rect">
            <a:avLst/>
          </a:prstGeom>
          <a:solidFill>
            <a:srgbClr val="E8ECF4"/>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a:latin typeface="Meiryo UI" panose="020B0604030504040204" pitchFamily="34" charset="-128"/>
                <a:ea typeface="Meiryo UI" panose="020B0604030504040204" pitchFamily="34" charset="-128"/>
                <a:cs typeface="Noto Sans JP"/>
                <a:sym typeface="Noto Sans JP"/>
              </a:rPr>
              <a:t>Androidのスマートフォンをご利用の場合は、</a:t>
            </a:r>
            <a:endParaRPr lang="en-US" altLang="ja-JP" dirty="0">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None/>
            </a:pPr>
            <a:r>
              <a:rPr lang="ja-JP" altLang="en-US">
                <a:latin typeface="Meiryo UI" panose="020B0604030504040204" pitchFamily="34" charset="-128"/>
                <a:ea typeface="Meiryo UI" panose="020B0604030504040204" pitchFamily="34" charset="-128"/>
                <a:cs typeface="Noto Sans JP"/>
                <a:sym typeface="Noto Sans JP"/>
              </a:rPr>
              <a:t>スマホ自体の</a:t>
            </a:r>
            <a:r>
              <a:rPr lang="ja-JP">
                <a:latin typeface="Meiryo UI" panose="020B0604030504040204" pitchFamily="34" charset="-128"/>
                <a:ea typeface="Meiryo UI" panose="020B0604030504040204" pitchFamily="34" charset="-128"/>
                <a:cs typeface="Noto Sans JP"/>
                <a:sym typeface="Noto Sans JP"/>
              </a:rPr>
              <a:t>カメラ</a:t>
            </a:r>
            <a:r>
              <a:rPr lang="ja-JP" altLang="en-US">
                <a:latin typeface="Meiryo UI" panose="020B0604030504040204" pitchFamily="34" charset="-128"/>
                <a:ea typeface="Meiryo UI" panose="020B0604030504040204" pitchFamily="34" charset="-128"/>
                <a:cs typeface="Noto Sans JP"/>
                <a:sym typeface="Noto Sans JP"/>
              </a:rPr>
              <a:t>の設定で、</a:t>
            </a:r>
            <a:r>
              <a:rPr lang="ja-JP">
                <a:latin typeface="Meiryo UI" panose="020B0604030504040204" pitchFamily="34" charset="-128"/>
                <a:ea typeface="Meiryo UI" panose="020B0604030504040204" pitchFamily="34" charset="-128"/>
                <a:cs typeface="Noto Sans JP"/>
                <a:sym typeface="Noto Sans JP"/>
              </a:rPr>
              <a:t>解像度を上げて</a:t>
            </a:r>
            <a:r>
              <a:rPr lang="ja-JP" altLang="en-US">
                <a:latin typeface="Meiryo UI" panose="020B0604030504040204" pitchFamily="34" charset="-128"/>
                <a:ea typeface="Meiryo UI" panose="020B0604030504040204" pitchFamily="34" charset="-128"/>
                <a:cs typeface="Noto Sans JP"/>
                <a:sym typeface="Noto Sans JP"/>
              </a:rPr>
              <a:t>から再度</a:t>
            </a:r>
            <a:r>
              <a:rPr lang="ja-JP">
                <a:latin typeface="Meiryo UI" panose="020B0604030504040204" pitchFamily="34" charset="-128"/>
                <a:ea typeface="Meiryo UI" panose="020B0604030504040204" pitchFamily="34" charset="-128"/>
                <a:cs typeface="Noto Sans JP"/>
                <a:sym typeface="Noto Sans JP"/>
              </a:rPr>
              <a:t>お試しください。</a:t>
            </a:r>
            <a:endParaRPr dirty="0">
              <a:latin typeface="Meiryo UI" panose="020B0604030504040204" pitchFamily="34" charset="-128"/>
              <a:ea typeface="Meiryo UI" panose="020B0604030504040204" pitchFamily="34" charset="-128"/>
              <a:cs typeface="Noto Sans JP"/>
              <a:sym typeface="Noto Sans JP"/>
            </a:endParaRPr>
          </a:p>
        </p:txBody>
      </p:sp>
      <p:sp>
        <p:nvSpPr>
          <p:cNvPr id="630" name="Google Shape;630;p43"/>
          <p:cNvSpPr txBox="1"/>
          <p:nvPr/>
        </p:nvSpPr>
        <p:spPr>
          <a:xfrm>
            <a:off x="3499600" y="5037525"/>
            <a:ext cx="5648700" cy="1016100"/>
          </a:xfrm>
          <a:prstGeom prst="rect">
            <a:avLst/>
          </a:prstGeom>
          <a:solidFill>
            <a:srgbClr val="E8ECF4"/>
          </a:solidFill>
          <a:ln>
            <a:noFill/>
          </a:ln>
        </p:spPr>
        <p:txBody>
          <a:bodyPr spcFirstLastPara="1" wrap="square" lIns="91425" tIns="91425" rIns="91425" bIns="91425" anchor="t" anchorCtr="0">
            <a:noAutofit/>
          </a:bodyPr>
          <a:lstStyle/>
          <a:p>
            <a:pPr lvl="0"/>
            <a:r>
              <a:rPr lang="ja-JP">
                <a:latin typeface="Meiryo UI" panose="020B0604030504040204" pitchFamily="34" charset="-128"/>
                <a:ea typeface="Meiryo UI" panose="020B0604030504040204" pitchFamily="34" charset="-128"/>
                <a:cs typeface="Noto Sans JP"/>
                <a:sym typeface="Noto Sans JP"/>
              </a:rPr>
              <a:t>・</a:t>
            </a:r>
            <a:r>
              <a:rPr lang="ja-JP" altLang="en-US">
                <a:latin typeface="Meiryo UI" panose="020B0604030504040204" pitchFamily="34" charset="-128"/>
                <a:ea typeface="Meiryo UI" panose="020B0604030504040204" pitchFamily="34" charset="-128"/>
                <a:cs typeface="Noto Sans JP"/>
                <a:sym typeface="Noto Sans JP"/>
              </a:rPr>
              <a:t>スマホ自体の</a:t>
            </a:r>
            <a:r>
              <a:rPr lang="ja-JP" altLang="ja-JP">
                <a:latin typeface="Meiryo UI" panose="020B0604030504040204" pitchFamily="34" charset="-128"/>
                <a:ea typeface="Meiryo UI" panose="020B0604030504040204" pitchFamily="34" charset="-128"/>
                <a:cs typeface="Noto Sans JP"/>
                <a:sym typeface="Noto Sans JP"/>
              </a:rPr>
              <a:t>カメラ</a:t>
            </a:r>
            <a:r>
              <a:rPr lang="ja-JP" altLang="en-US">
                <a:latin typeface="Meiryo UI" panose="020B0604030504040204" pitchFamily="34" charset="-128"/>
                <a:ea typeface="Meiryo UI" panose="020B0604030504040204" pitchFamily="34" charset="-128"/>
                <a:cs typeface="Noto Sans JP"/>
                <a:sym typeface="Noto Sans JP"/>
              </a:rPr>
              <a:t>の設定で、</a:t>
            </a:r>
            <a:r>
              <a:rPr lang="ja-JP" altLang="ja-JP">
                <a:latin typeface="Meiryo UI" panose="020B0604030504040204" pitchFamily="34" charset="-128"/>
                <a:ea typeface="Meiryo UI" panose="020B0604030504040204" pitchFamily="34" charset="-128"/>
                <a:cs typeface="Noto Sans JP"/>
                <a:sym typeface="Noto Sans JP"/>
              </a:rPr>
              <a:t>解像度</a:t>
            </a:r>
            <a:r>
              <a:rPr lang="ja-JP">
                <a:latin typeface="Meiryo UI" panose="020B0604030504040204" pitchFamily="34" charset="-128"/>
                <a:ea typeface="Meiryo UI" panose="020B0604030504040204" pitchFamily="34" charset="-128"/>
                <a:cs typeface="Noto Sans JP"/>
                <a:sym typeface="Noto Sans JP"/>
              </a:rPr>
              <a:t>を上げる（Androidの場合）。</a:t>
            </a:r>
            <a:endParaRPr dirty="0">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None/>
            </a:pPr>
            <a:r>
              <a:rPr lang="ja-JP">
                <a:latin typeface="Meiryo UI" panose="020B0604030504040204" pitchFamily="34" charset="-128"/>
                <a:ea typeface="Meiryo UI" panose="020B0604030504040204" pitchFamily="34" charset="-128"/>
                <a:cs typeface="Noto Sans JP"/>
                <a:sym typeface="Noto Sans JP"/>
              </a:rPr>
              <a:t>・撮影時のカメラ方向を変更する（縦→横）。</a:t>
            </a:r>
            <a:endParaRPr dirty="0">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None/>
            </a:pPr>
            <a:r>
              <a:rPr lang="ja-JP">
                <a:latin typeface="Meiryo UI" panose="020B0604030504040204" pitchFamily="34" charset="-128"/>
                <a:ea typeface="Meiryo UI" panose="020B0604030504040204" pitchFamily="34" charset="-128"/>
                <a:cs typeface="Noto Sans JP"/>
                <a:sym typeface="Noto Sans JP"/>
              </a:rPr>
              <a:t>・スマートフォンのカメラの画像サイズを変更する</a:t>
            </a:r>
            <a:endParaRPr dirty="0">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None/>
            </a:pPr>
            <a:r>
              <a:rPr lang="ja-JP">
                <a:latin typeface="Meiryo UI" panose="020B0604030504040204" pitchFamily="34" charset="-128"/>
                <a:ea typeface="Meiryo UI" panose="020B0604030504040204" pitchFamily="34" charset="-128"/>
                <a:cs typeface="Noto Sans JP"/>
                <a:sym typeface="Noto Sans JP"/>
              </a:rPr>
              <a:t>（16:9→4:3、1:1など）。</a:t>
            </a:r>
            <a:endParaRPr dirty="0">
              <a:latin typeface="Meiryo UI" panose="020B0604030504040204" pitchFamily="34" charset="-128"/>
              <a:ea typeface="Meiryo UI" panose="020B0604030504040204" pitchFamily="34" charset="-128"/>
              <a:cs typeface="Noto Sans JP"/>
              <a:sym typeface="Noto Sans JP"/>
            </a:endParaRPr>
          </a:p>
        </p:txBody>
      </p:sp>
      <p:sp>
        <p:nvSpPr>
          <p:cNvPr id="631" name="Google Shape;631;p43"/>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44"/>
          <p:cNvSpPr txBox="1">
            <a:spLocks noGrp="1"/>
          </p:cNvSpPr>
          <p:nvPr>
            <p:ph type="title" idx="4294967295"/>
          </p:nvPr>
        </p:nvSpPr>
        <p:spPr>
          <a:xfrm>
            <a:off x="844800" y="3085650"/>
            <a:ext cx="8216400" cy="991500"/>
          </a:xfrm>
          <a:prstGeom prst="rect">
            <a:avLst/>
          </a:prstGeom>
        </p:spPr>
        <p:txBody>
          <a:bodyPr spcFirstLastPara="1" wrap="square" lIns="45700" tIns="45700" rIns="45700" bIns="45700" anchor="ctr" anchorCtr="0">
            <a:normAutofit/>
          </a:bodyPr>
          <a:lstStyle/>
          <a:p>
            <a:pPr marL="0" lvl="0" indent="0" algn="l" rtl="0">
              <a:spcBef>
                <a:spcPts val="0"/>
              </a:spcBef>
              <a:spcAft>
                <a:spcPts val="0"/>
              </a:spcAft>
              <a:buNone/>
            </a:pPr>
            <a:r>
              <a:rPr lang="ja-JP" sz="2400" b="1">
                <a:solidFill>
                  <a:srgbClr val="1971C3"/>
                </a:solidFill>
                <a:latin typeface="Meiryo UI" panose="020B0604030504040204" pitchFamily="34" charset="-128"/>
                <a:ea typeface="Meiryo UI" panose="020B0604030504040204" pitchFamily="34" charset="-128"/>
              </a:rPr>
              <a:t>【クレジットカード】での明細登録方法</a:t>
            </a:r>
            <a:endParaRPr sz="2400" b="1">
              <a:solidFill>
                <a:srgbClr val="1971C3"/>
              </a:solidFill>
              <a:latin typeface="Meiryo UI" panose="020B0604030504040204" pitchFamily="34" charset="-128"/>
              <a:ea typeface="Meiryo UI" panose="020B0604030504040204" pitchFamily="34" charset="-128"/>
            </a:endParaRPr>
          </a:p>
        </p:txBody>
      </p:sp>
      <p:sp>
        <p:nvSpPr>
          <p:cNvPr id="637" name="Google Shape;637;p44"/>
          <p:cNvSpPr/>
          <p:nvPr/>
        </p:nvSpPr>
        <p:spPr>
          <a:xfrm>
            <a:off x="844800" y="2309550"/>
            <a:ext cx="2216700" cy="623700"/>
          </a:xfrm>
          <a:prstGeom prst="roundRect">
            <a:avLst>
              <a:gd name="adj" fmla="val 50000"/>
            </a:avLst>
          </a:prstGeom>
          <a:solidFill>
            <a:srgbClr val="FE9C4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1900" b="1">
              <a:solidFill>
                <a:schemeClr val="lt1"/>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45"/>
          <p:cNvSpPr txBox="1"/>
          <p:nvPr/>
        </p:nvSpPr>
        <p:spPr>
          <a:xfrm>
            <a:off x="1870576" y="338137"/>
            <a:ext cx="6250800" cy="369332"/>
          </a:xfrm>
          <a:prstGeom prst="rect">
            <a:avLst/>
          </a:prstGeom>
          <a:noFill/>
          <a:ln>
            <a:noFill/>
          </a:ln>
        </p:spPr>
        <p:txBody>
          <a:bodyPr spcFirstLastPara="1" wrap="square" lIns="0" tIns="0" rIns="0" bIns="0" anchor="ctr" anchorCtr="0">
            <a:spAutoFit/>
          </a:bodyPr>
          <a:lstStyle/>
          <a:p>
            <a:pPr lvl="0">
              <a:buClr>
                <a:schemeClr val="dk1"/>
              </a:buClr>
              <a:buSzPts val="1800"/>
            </a:pPr>
            <a:r>
              <a:rPr lang="en-US" altLang="ja-JP" sz="2400" b="1" dirty="0">
                <a:solidFill>
                  <a:schemeClr val="dk1"/>
                </a:solidFill>
                <a:latin typeface="Meiryo UI" panose="020B0604030504040204" pitchFamily="34" charset="-128"/>
                <a:ea typeface="Meiryo UI" panose="020B0604030504040204" pitchFamily="34" charset="-128"/>
                <a:cs typeface="Noto Sans JP"/>
                <a:sym typeface="Noto Sans JP"/>
              </a:rPr>
              <a:t>【</a:t>
            </a:r>
            <a:r>
              <a:rPr lang="ja-JP" altLang="en-US" sz="2400" b="1">
                <a:solidFill>
                  <a:schemeClr val="dk1"/>
                </a:solidFill>
                <a:latin typeface="Meiryo UI" panose="020B0604030504040204" pitchFamily="34" charset="-128"/>
                <a:ea typeface="Meiryo UI" panose="020B0604030504040204" pitchFamily="34" charset="-128"/>
                <a:cs typeface="Noto Sans JP"/>
                <a:sym typeface="Noto Sans JP"/>
              </a:rPr>
              <a:t>クレジットカード</a:t>
            </a:r>
            <a:r>
              <a:rPr lang="en-US" altLang="ja-JP" sz="2400" b="1" dirty="0">
                <a:solidFill>
                  <a:schemeClr val="dk1"/>
                </a:solidFill>
                <a:latin typeface="Meiryo UI" panose="020B0604030504040204" pitchFamily="34" charset="-128"/>
                <a:ea typeface="Meiryo UI" panose="020B0604030504040204" pitchFamily="34" charset="-128"/>
                <a:cs typeface="Noto Sans JP"/>
                <a:sym typeface="Noto Sans JP"/>
              </a:rPr>
              <a:t>】</a:t>
            </a:r>
            <a:r>
              <a:rPr lang="ja-JP" altLang="en-US" sz="2400" b="1">
                <a:solidFill>
                  <a:schemeClr val="dk1"/>
                </a:solidFill>
                <a:latin typeface="Meiryo UI" panose="020B0604030504040204" pitchFamily="34" charset="-128"/>
                <a:ea typeface="Meiryo UI" panose="020B0604030504040204" pitchFamily="34" charset="-128"/>
                <a:cs typeface="Noto Sans JP"/>
                <a:sym typeface="Noto Sans JP"/>
              </a:rPr>
              <a:t>での明細登録方法</a:t>
            </a:r>
            <a:endParaRPr lang="ja-JP" altLang="en-US" sz="1800" dirty="0">
              <a:latin typeface="Meiryo UI" panose="020B0604030504040204" pitchFamily="34" charset="-128"/>
              <a:ea typeface="Meiryo UI" panose="020B0604030504040204" pitchFamily="34" charset="-128"/>
              <a:cs typeface="Noto Sans JP"/>
              <a:sym typeface="Noto Sans JP"/>
            </a:endParaRPr>
          </a:p>
        </p:txBody>
      </p:sp>
      <p:sp>
        <p:nvSpPr>
          <p:cNvPr id="643" name="Google Shape;643;p45"/>
          <p:cNvSpPr/>
          <p:nvPr/>
        </p:nvSpPr>
        <p:spPr>
          <a:xfrm>
            <a:off x="486250" y="2077924"/>
            <a:ext cx="2593800" cy="39126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644" name="Google Shape;644;p45"/>
          <p:cNvSpPr/>
          <p:nvPr/>
        </p:nvSpPr>
        <p:spPr>
          <a:xfrm>
            <a:off x="3254901" y="2073247"/>
            <a:ext cx="6274200" cy="39126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645" name="Google Shape;645;p45"/>
          <p:cNvSpPr/>
          <p:nvPr/>
        </p:nvSpPr>
        <p:spPr>
          <a:xfrm>
            <a:off x="3254902" y="1653973"/>
            <a:ext cx="6274159" cy="416305"/>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646" name="Google Shape;646;p45"/>
          <p:cNvSpPr/>
          <p:nvPr/>
        </p:nvSpPr>
        <p:spPr>
          <a:xfrm>
            <a:off x="486248" y="1653973"/>
            <a:ext cx="2593765" cy="424154"/>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647" name="Google Shape;647;p45"/>
          <p:cNvSpPr txBox="1"/>
          <p:nvPr/>
        </p:nvSpPr>
        <p:spPr>
          <a:xfrm>
            <a:off x="486248" y="2635485"/>
            <a:ext cx="2593765" cy="261570"/>
          </a:xfrm>
          <a:prstGeom prst="rect">
            <a:avLst/>
          </a:prstGeom>
          <a:noFill/>
          <a:ln>
            <a:noFill/>
          </a:ln>
        </p:spPr>
        <p:txBody>
          <a:bodyPr spcFirstLastPara="1" wrap="square" lIns="144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クレジットカード</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クリックします。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648" name="Google Shape;648;p45"/>
          <p:cNvSpPr/>
          <p:nvPr/>
        </p:nvSpPr>
        <p:spPr>
          <a:xfrm>
            <a:off x="558880" y="2235949"/>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649" name="Google Shape;649;p45"/>
          <p:cNvSpPr/>
          <p:nvPr/>
        </p:nvSpPr>
        <p:spPr>
          <a:xfrm>
            <a:off x="558879" y="3383473"/>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2</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650" name="Google Shape;650;p45"/>
          <p:cNvSpPr txBox="1"/>
          <p:nvPr/>
        </p:nvSpPr>
        <p:spPr>
          <a:xfrm>
            <a:off x="486248" y="3867367"/>
            <a:ext cx="2289900" cy="430847"/>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選択したい利用分に</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チェック</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を入れ、</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決定</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クリックします。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658" name="Google Shape;658;p45"/>
          <p:cNvSpPr/>
          <p:nvPr/>
        </p:nvSpPr>
        <p:spPr>
          <a:xfrm rot="5400000">
            <a:off x="8045486" y="2217298"/>
            <a:ext cx="93186" cy="87124"/>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663" name="Google Shape;663;p45"/>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pic>
        <p:nvPicPr>
          <p:cNvPr id="3" name="図 2">
            <a:extLst>
              <a:ext uri="{FF2B5EF4-FFF2-40B4-BE49-F238E27FC236}">
                <a16:creationId xmlns:a16="http://schemas.microsoft.com/office/drawing/2014/main" id="{2769AFB7-1161-F7F9-78B2-79EA71516B5E}"/>
              </a:ext>
            </a:extLst>
          </p:cNvPr>
          <p:cNvPicPr>
            <a:picLocks noChangeAspect="1"/>
          </p:cNvPicPr>
          <p:nvPr/>
        </p:nvPicPr>
        <p:blipFill>
          <a:blip r:embed="rId3"/>
          <a:stretch>
            <a:fillRect/>
          </a:stretch>
        </p:blipFill>
        <p:spPr>
          <a:xfrm>
            <a:off x="3348504" y="2176949"/>
            <a:ext cx="4091697" cy="2644433"/>
          </a:xfrm>
          <a:prstGeom prst="rect">
            <a:avLst/>
          </a:prstGeom>
          <a:ln>
            <a:solidFill>
              <a:schemeClr val="bg1">
                <a:lumMod val="75000"/>
              </a:schemeClr>
            </a:solidFill>
          </a:ln>
        </p:spPr>
      </p:pic>
      <p:sp>
        <p:nvSpPr>
          <p:cNvPr id="655" name="Google Shape;655;p45"/>
          <p:cNvSpPr/>
          <p:nvPr/>
        </p:nvSpPr>
        <p:spPr>
          <a:xfrm rot="10800000" flipH="1">
            <a:off x="4798786" y="3894399"/>
            <a:ext cx="717842" cy="199109"/>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661" name="Google Shape;661;p45"/>
          <p:cNvSpPr/>
          <p:nvPr/>
        </p:nvSpPr>
        <p:spPr>
          <a:xfrm>
            <a:off x="4798785" y="3679810"/>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pic>
        <p:nvPicPr>
          <p:cNvPr id="653" name="Google Shape;653;p45"/>
          <p:cNvPicPr preferRelativeResize="0"/>
          <p:nvPr/>
        </p:nvPicPr>
        <p:blipFill rotWithShape="1">
          <a:blip r:embed="rId4">
            <a:alphaModFix/>
          </a:blip>
          <a:srcRect/>
          <a:stretch/>
        </p:blipFill>
        <p:spPr>
          <a:xfrm>
            <a:off x="5848759" y="3276774"/>
            <a:ext cx="3524351" cy="2565907"/>
          </a:xfrm>
          <a:prstGeom prst="rect">
            <a:avLst/>
          </a:prstGeom>
          <a:noFill/>
          <a:ln w="9525" cap="flat" cmpd="sng">
            <a:solidFill>
              <a:schemeClr val="bg1">
                <a:lumMod val="75000"/>
              </a:schemeClr>
            </a:solidFill>
            <a:prstDash val="solid"/>
            <a:round/>
            <a:headEnd type="none" w="sm" len="sm"/>
            <a:tailEnd type="none" w="sm" len="sm"/>
          </a:ln>
        </p:spPr>
      </p:pic>
      <p:sp>
        <p:nvSpPr>
          <p:cNvPr id="654" name="Google Shape;654;p45"/>
          <p:cNvSpPr/>
          <p:nvPr/>
        </p:nvSpPr>
        <p:spPr>
          <a:xfrm rot="10800000" flipH="1">
            <a:off x="9115028" y="4329643"/>
            <a:ext cx="279000" cy="1044600"/>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656" name="Google Shape;656;p45"/>
          <p:cNvSpPr/>
          <p:nvPr/>
        </p:nvSpPr>
        <p:spPr>
          <a:xfrm rot="10800000" flipH="1">
            <a:off x="8932040" y="5651844"/>
            <a:ext cx="436500" cy="204300"/>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662" name="Google Shape;662;p45"/>
          <p:cNvSpPr/>
          <p:nvPr/>
        </p:nvSpPr>
        <p:spPr>
          <a:xfrm>
            <a:off x="9122585" y="4109822"/>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2</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4" name="Google Shape;355;p27">
            <a:extLst>
              <a:ext uri="{FF2B5EF4-FFF2-40B4-BE49-F238E27FC236}">
                <a16:creationId xmlns:a16="http://schemas.microsoft.com/office/drawing/2014/main" id="{B9102FFC-0C78-9FC0-7DDC-202CF55DDC26}"/>
              </a:ext>
            </a:extLst>
          </p:cNvPr>
          <p:cNvSpPr/>
          <p:nvPr/>
        </p:nvSpPr>
        <p:spPr>
          <a:xfrm>
            <a:off x="9165404" y="5413869"/>
            <a:ext cx="134579" cy="204302"/>
          </a:xfrm>
          <a:prstGeom prst="downArrow">
            <a:avLst>
              <a:gd name="adj1" fmla="val 50000"/>
              <a:gd name="adj2" fmla="val 50000"/>
            </a:avLst>
          </a:pr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46"/>
          <p:cNvSpPr txBox="1">
            <a:spLocks noGrp="1"/>
          </p:cNvSpPr>
          <p:nvPr>
            <p:ph type="title" idx="4294967295"/>
          </p:nvPr>
        </p:nvSpPr>
        <p:spPr>
          <a:xfrm>
            <a:off x="844800" y="3085650"/>
            <a:ext cx="8216400" cy="991500"/>
          </a:xfrm>
          <a:prstGeom prst="rect">
            <a:avLst/>
          </a:prstGeom>
        </p:spPr>
        <p:txBody>
          <a:bodyPr spcFirstLastPara="1" wrap="square" lIns="45700" tIns="45700" rIns="45700" bIns="45700" anchor="ctr" anchorCtr="0">
            <a:normAutofit/>
          </a:bodyPr>
          <a:lstStyle/>
          <a:p>
            <a:pPr marL="0" lvl="0" indent="0" algn="l" rtl="0">
              <a:spcBef>
                <a:spcPts val="0"/>
              </a:spcBef>
              <a:spcAft>
                <a:spcPts val="0"/>
              </a:spcAft>
              <a:buNone/>
            </a:pPr>
            <a:r>
              <a:rPr lang="ja-JP" sz="2400" b="1">
                <a:solidFill>
                  <a:srgbClr val="1971C3"/>
                </a:solidFill>
                <a:latin typeface="Meiryo UI" panose="020B0604030504040204" pitchFamily="34" charset="-128"/>
                <a:ea typeface="Meiryo UI" panose="020B0604030504040204" pitchFamily="34" charset="-128"/>
              </a:rPr>
              <a:t>明細の</a:t>
            </a:r>
            <a:r>
              <a:rPr lang="ja-JP" altLang="en-US" sz="2400" b="1">
                <a:solidFill>
                  <a:srgbClr val="1971C3"/>
                </a:solidFill>
                <a:latin typeface="Meiryo UI" panose="020B0604030504040204" pitchFamily="34" charset="-128"/>
                <a:ea typeface="Meiryo UI" panose="020B0604030504040204" pitchFamily="34" charset="-128"/>
              </a:rPr>
              <a:t>コピー・削除の</a:t>
            </a:r>
            <a:r>
              <a:rPr lang="ja-JP" sz="2400" b="1">
                <a:solidFill>
                  <a:srgbClr val="1971C3"/>
                </a:solidFill>
                <a:latin typeface="Meiryo UI" panose="020B0604030504040204" pitchFamily="34" charset="-128"/>
                <a:ea typeface="Meiryo UI" panose="020B0604030504040204" pitchFamily="34" charset="-128"/>
              </a:rPr>
              <a:t>方法</a:t>
            </a:r>
            <a:endParaRPr sz="2400" b="1" dirty="0">
              <a:solidFill>
                <a:srgbClr val="1971C3"/>
              </a:solidFill>
              <a:latin typeface="Meiryo UI" panose="020B0604030504040204" pitchFamily="34" charset="-128"/>
              <a:ea typeface="Meiryo UI" panose="020B0604030504040204" pitchFamily="34" charset="-128"/>
            </a:endParaRPr>
          </a:p>
        </p:txBody>
      </p:sp>
      <p:sp>
        <p:nvSpPr>
          <p:cNvPr id="669" name="Google Shape;669;p46"/>
          <p:cNvSpPr/>
          <p:nvPr/>
        </p:nvSpPr>
        <p:spPr>
          <a:xfrm>
            <a:off x="844800" y="2309550"/>
            <a:ext cx="2216700" cy="623700"/>
          </a:xfrm>
          <a:prstGeom prst="roundRect">
            <a:avLst>
              <a:gd name="adj" fmla="val 50000"/>
            </a:avLst>
          </a:prstGeom>
          <a:solidFill>
            <a:srgbClr val="FE9C4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1900" b="1">
              <a:solidFill>
                <a:schemeClr val="lt1"/>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47"/>
          <p:cNvSpPr txBox="1"/>
          <p:nvPr/>
        </p:nvSpPr>
        <p:spPr>
          <a:xfrm>
            <a:off x="1870576" y="338137"/>
            <a:ext cx="6250800" cy="369332"/>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明細の</a:t>
            </a:r>
            <a:r>
              <a:rPr lang="ja-JP" altLang="en-US" sz="2400" b="1">
                <a:latin typeface="Meiryo UI" panose="020B0604030504040204" pitchFamily="34" charset="-128"/>
                <a:ea typeface="Meiryo UI" panose="020B0604030504040204" pitchFamily="34" charset="-128"/>
                <a:cs typeface="Noto Sans JP"/>
                <a:sym typeface="Noto Sans JP"/>
              </a:rPr>
              <a:t>コピー・削除の方法</a:t>
            </a:r>
            <a:endParaRPr lang="en-US" altLang="ja-JP" sz="2400" b="1" dirty="0">
              <a:latin typeface="Meiryo UI" panose="020B0604030504040204" pitchFamily="34" charset="-128"/>
              <a:ea typeface="Meiryo UI" panose="020B0604030504040204" pitchFamily="34" charset="-128"/>
              <a:cs typeface="Noto Sans JP"/>
              <a:sym typeface="Noto Sans JP"/>
            </a:endParaRPr>
          </a:p>
        </p:txBody>
      </p:sp>
      <p:sp>
        <p:nvSpPr>
          <p:cNvPr id="675" name="Google Shape;675;p47"/>
          <p:cNvSpPr/>
          <p:nvPr/>
        </p:nvSpPr>
        <p:spPr>
          <a:xfrm>
            <a:off x="486248" y="2297280"/>
            <a:ext cx="25938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676" name="Google Shape;676;p47"/>
          <p:cNvSpPr/>
          <p:nvPr/>
        </p:nvSpPr>
        <p:spPr>
          <a:xfrm>
            <a:off x="3254903" y="2292410"/>
            <a:ext cx="62742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677" name="Google Shape;677;p47"/>
          <p:cNvSpPr/>
          <p:nvPr/>
        </p:nvSpPr>
        <p:spPr>
          <a:xfrm>
            <a:off x="3254902" y="1873126"/>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678" name="Google Shape;678;p47"/>
          <p:cNvSpPr/>
          <p:nvPr/>
        </p:nvSpPr>
        <p:spPr>
          <a:xfrm>
            <a:off x="486248" y="1873126"/>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679" name="Google Shape;679;p47"/>
          <p:cNvSpPr txBox="1"/>
          <p:nvPr/>
        </p:nvSpPr>
        <p:spPr>
          <a:xfrm>
            <a:off x="486248" y="5274862"/>
            <a:ext cx="2618902" cy="644700"/>
          </a:xfrm>
          <a:prstGeom prst="rect">
            <a:avLst/>
          </a:prstGeom>
          <a:noFill/>
          <a:ln>
            <a:noFill/>
          </a:ln>
        </p:spPr>
        <p:txBody>
          <a:bodyPr spcFirstLastPara="1" wrap="square" lIns="180000" tIns="45700" rIns="45700" bIns="45700" anchor="t" anchorCtr="0">
            <a:noAutofit/>
          </a:bodyPr>
          <a:lstStyle/>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登録された明細をクリックすると、</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再度、明細情報を編集することができます</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680" name="Google Shape;680;p47"/>
          <p:cNvSpPr txBox="1"/>
          <p:nvPr/>
        </p:nvSpPr>
        <p:spPr>
          <a:xfrm>
            <a:off x="1013358" y="4846478"/>
            <a:ext cx="1565700" cy="33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b="1">
                <a:solidFill>
                  <a:srgbClr val="F92745"/>
                </a:solidFill>
                <a:latin typeface="Meiryo UI" panose="020B0604030504040204" pitchFamily="34" charset="-128"/>
                <a:ea typeface="Meiryo UI" panose="020B0604030504040204" pitchFamily="34" charset="-128"/>
                <a:cs typeface="Noto Sans JP"/>
                <a:sym typeface="Noto Sans JP"/>
              </a:rPr>
              <a:t>Point！</a:t>
            </a:r>
            <a:endParaRPr b="1" dirty="0">
              <a:solidFill>
                <a:srgbClr val="F92745"/>
              </a:solidFill>
              <a:latin typeface="Meiryo UI" panose="020B0604030504040204" pitchFamily="34" charset="-128"/>
              <a:ea typeface="Meiryo UI" panose="020B0604030504040204" pitchFamily="34" charset="-128"/>
              <a:cs typeface="Noto Sans JP"/>
              <a:sym typeface="Noto Sans JP"/>
            </a:endParaRPr>
          </a:p>
        </p:txBody>
      </p:sp>
      <p:sp>
        <p:nvSpPr>
          <p:cNvPr id="681" name="Google Shape;681;p47"/>
          <p:cNvSpPr/>
          <p:nvPr/>
        </p:nvSpPr>
        <p:spPr>
          <a:xfrm>
            <a:off x="558881" y="245510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685" name="Google Shape;685;p47"/>
          <p:cNvSpPr txBox="1"/>
          <p:nvPr/>
        </p:nvSpPr>
        <p:spPr>
          <a:xfrm>
            <a:off x="486248" y="2854738"/>
            <a:ext cx="2562527" cy="424565"/>
          </a:xfrm>
          <a:prstGeom prst="rect">
            <a:avLst/>
          </a:prstGeom>
          <a:noFill/>
          <a:ln>
            <a:noFill/>
          </a:ln>
        </p:spPr>
        <p:txBody>
          <a:bodyPr spcFirstLastPara="1" wrap="square" lIns="180000" tIns="45700" rIns="45700" bIns="45700" anchor="t" anchorCtr="0">
            <a:noAutofit/>
          </a:bodyPr>
          <a:lstStyle/>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登録された明細</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行の</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a:t>
            </a: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No</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」の欄に</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表示されている番号</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をクリックし</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ます。</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687" name="Google Shape;687;p47"/>
          <p:cNvSpPr/>
          <p:nvPr/>
        </p:nvSpPr>
        <p:spPr>
          <a:xfrm>
            <a:off x="574173" y="4798793"/>
            <a:ext cx="432000" cy="432000"/>
          </a:xfrm>
          <a:prstGeom prst="ellipse">
            <a:avLst/>
          </a:prstGeom>
          <a:solidFill>
            <a:srgbClr val="F92745"/>
          </a:solidFill>
          <a:ln w="25400" cap="flat" cmpd="sng">
            <a:solidFill>
              <a:srgbClr val="F92745"/>
            </a:solidFill>
            <a:prstDash val="solid"/>
            <a:round/>
            <a:headEnd type="none" w="sm" len="sm"/>
            <a:tailEnd type="none" w="sm" len="sm"/>
          </a:ln>
        </p:spPr>
        <p:txBody>
          <a:bodyPr spcFirstLastPara="1" wrap="square" lIns="0" tIns="45700" rIns="0" bIns="45700"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ja-JP" sz="1800"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a:t>
            </a:r>
            <a:endParaRPr sz="1800"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688" name="Google Shape;688;p47"/>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伝票の作成</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pic>
        <p:nvPicPr>
          <p:cNvPr id="2" name="図 1">
            <a:extLst>
              <a:ext uri="{FF2B5EF4-FFF2-40B4-BE49-F238E27FC236}">
                <a16:creationId xmlns:a16="http://schemas.microsoft.com/office/drawing/2014/main" id="{59BF231D-06DE-7F87-6C39-A51A667B5D69}"/>
              </a:ext>
            </a:extLst>
          </p:cNvPr>
          <p:cNvPicPr>
            <a:picLocks noChangeAspect="1"/>
          </p:cNvPicPr>
          <p:nvPr/>
        </p:nvPicPr>
        <p:blipFill>
          <a:blip r:embed="rId3"/>
          <a:stretch>
            <a:fillRect/>
          </a:stretch>
        </p:blipFill>
        <p:spPr>
          <a:xfrm>
            <a:off x="3364136" y="2406288"/>
            <a:ext cx="5263822" cy="2836970"/>
          </a:xfrm>
          <a:prstGeom prst="rect">
            <a:avLst/>
          </a:prstGeom>
          <a:ln>
            <a:solidFill>
              <a:schemeClr val="bg1">
                <a:lumMod val="75000"/>
              </a:schemeClr>
            </a:solidFill>
          </a:ln>
        </p:spPr>
      </p:pic>
      <p:sp>
        <p:nvSpPr>
          <p:cNvPr id="683" name="Google Shape;683;p47"/>
          <p:cNvSpPr/>
          <p:nvPr/>
        </p:nvSpPr>
        <p:spPr>
          <a:xfrm rot="10800000" flipH="1">
            <a:off x="4302428" y="4200094"/>
            <a:ext cx="252000" cy="341678"/>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684" name="Google Shape;684;p47"/>
          <p:cNvSpPr/>
          <p:nvPr/>
        </p:nvSpPr>
        <p:spPr>
          <a:xfrm>
            <a:off x="4302427" y="3963155"/>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pic>
        <p:nvPicPr>
          <p:cNvPr id="4" name="図 3">
            <a:extLst>
              <a:ext uri="{FF2B5EF4-FFF2-40B4-BE49-F238E27FC236}">
                <a16:creationId xmlns:a16="http://schemas.microsoft.com/office/drawing/2014/main" id="{470A2410-B4B6-C6D3-9C09-F3BF1C49787B}"/>
              </a:ext>
            </a:extLst>
          </p:cNvPr>
          <p:cNvPicPr>
            <a:picLocks noChangeAspect="1"/>
          </p:cNvPicPr>
          <p:nvPr/>
        </p:nvPicPr>
        <p:blipFill>
          <a:blip r:embed="rId4"/>
          <a:stretch>
            <a:fillRect/>
          </a:stretch>
        </p:blipFill>
        <p:spPr>
          <a:xfrm>
            <a:off x="6136304" y="4509371"/>
            <a:ext cx="3128314" cy="1780084"/>
          </a:xfrm>
          <a:prstGeom prst="rect">
            <a:avLst/>
          </a:prstGeom>
          <a:ln>
            <a:solidFill>
              <a:schemeClr val="bg1">
                <a:lumMod val="75000"/>
              </a:schemeClr>
            </a:solidFill>
          </a:ln>
        </p:spPr>
      </p:pic>
      <p:sp>
        <p:nvSpPr>
          <p:cNvPr id="5" name="Google Shape;683;p47">
            <a:extLst>
              <a:ext uri="{FF2B5EF4-FFF2-40B4-BE49-F238E27FC236}">
                <a16:creationId xmlns:a16="http://schemas.microsoft.com/office/drawing/2014/main" id="{44140137-F026-84AA-0337-0FB4398FC396}"/>
              </a:ext>
            </a:extLst>
          </p:cNvPr>
          <p:cNvSpPr/>
          <p:nvPr/>
        </p:nvSpPr>
        <p:spPr>
          <a:xfrm rot="10800000" flipH="1">
            <a:off x="6623694" y="5357136"/>
            <a:ext cx="1432093" cy="839624"/>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6" name="Google Shape;684;p47">
            <a:extLst>
              <a:ext uri="{FF2B5EF4-FFF2-40B4-BE49-F238E27FC236}">
                <a16:creationId xmlns:a16="http://schemas.microsoft.com/office/drawing/2014/main" id="{6914621D-3D0C-B210-9DE2-635807873598}"/>
              </a:ext>
            </a:extLst>
          </p:cNvPr>
          <p:cNvSpPr/>
          <p:nvPr/>
        </p:nvSpPr>
        <p:spPr>
          <a:xfrm>
            <a:off x="6623693" y="5124557"/>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2</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7" name="Google Shape;355;p27">
            <a:extLst>
              <a:ext uri="{FF2B5EF4-FFF2-40B4-BE49-F238E27FC236}">
                <a16:creationId xmlns:a16="http://schemas.microsoft.com/office/drawing/2014/main" id="{98CE7F28-A083-8670-1053-4E899A21EE0B}"/>
              </a:ext>
            </a:extLst>
          </p:cNvPr>
          <p:cNvSpPr/>
          <p:nvPr/>
        </p:nvSpPr>
        <p:spPr>
          <a:xfrm rot="17603903">
            <a:off x="5488827" y="4016935"/>
            <a:ext cx="186051" cy="1924209"/>
          </a:xfrm>
          <a:prstGeom prst="downArrow">
            <a:avLst>
              <a:gd name="adj1" fmla="val 50000"/>
              <a:gd name="adj2" fmla="val 50000"/>
            </a:avLst>
          </a:pr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8" name="Google Shape;681;p47">
            <a:extLst>
              <a:ext uri="{FF2B5EF4-FFF2-40B4-BE49-F238E27FC236}">
                <a16:creationId xmlns:a16="http://schemas.microsoft.com/office/drawing/2014/main" id="{9D78772A-5EC2-F4C9-FBCA-2BE40D8D8CE8}"/>
              </a:ext>
            </a:extLst>
          </p:cNvPr>
          <p:cNvSpPr/>
          <p:nvPr/>
        </p:nvSpPr>
        <p:spPr>
          <a:xfrm>
            <a:off x="558881" y="3441101"/>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2</a:t>
            </a:r>
            <a:endParaRPr sz="14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9" name="Google Shape;685;p47">
            <a:extLst>
              <a:ext uri="{FF2B5EF4-FFF2-40B4-BE49-F238E27FC236}">
                <a16:creationId xmlns:a16="http://schemas.microsoft.com/office/drawing/2014/main" id="{DCDF6E8A-3A94-23EC-8195-C4D2D8279119}"/>
              </a:ext>
            </a:extLst>
          </p:cNvPr>
          <p:cNvSpPr txBox="1"/>
          <p:nvPr/>
        </p:nvSpPr>
        <p:spPr>
          <a:xfrm>
            <a:off x="486248" y="3840737"/>
            <a:ext cx="2562527" cy="424565"/>
          </a:xfrm>
          <a:prstGeom prst="rect">
            <a:avLst/>
          </a:prstGeom>
          <a:noFill/>
          <a:ln>
            <a:noFill/>
          </a:ln>
        </p:spPr>
        <p:txBody>
          <a:bodyPr spcFirstLastPara="1" wrap="square" lIns="180000" tIns="45700" rIns="45700" bIns="45700" anchor="t" anchorCtr="0">
            <a:noAutofit/>
          </a:bodyPr>
          <a:lstStyle/>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リストダウンで表示されるメニューを</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クリックいただくと、明細のコピーや削除が</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可能です。</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0" name="Google Shape;300;p24">
            <a:extLst>
              <a:ext uri="{FF2B5EF4-FFF2-40B4-BE49-F238E27FC236}">
                <a16:creationId xmlns:a16="http://schemas.microsoft.com/office/drawing/2014/main" id="{542D9C35-F2F8-12D9-C136-A8D9016095C4}"/>
              </a:ext>
            </a:extLst>
          </p:cNvPr>
          <p:cNvSpPr/>
          <p:nvPr/>
        </p:nvSpPr>
        <p:spPr>
          <a:xfrm flipH="1">
            <a:off x="4054483" y="4200094"/>
            <a:ext cx="163120" cy="341679"/>
          </a:xfrm>
          <a:prstGeom prst="rightBrace">
            <a:avLst>
              <a:gd name="adj1" fmla="val 31458"/>
              <a:gd name="adj2" fmla="val 55419"/>
            </a:avLst>
          </a:prstGeom>
          <a:noFill/>
          <a:ln w="25400" cap="flat" cmpd="sng">
            <a:solidFill>
              <a:srgbClr val="F92745"/>
            </a:solidFill>
            <a:prstDash val="solid"/>
            <a:round/>
            <a:headEnd type="none" w="sm" len="sm"/>
            <a:tailEnd type="none" w="sm" len="sm"/>
          </a:ln>
          <a:effectLst>
            <a:outerShdw blurRad="38100" dist="20000" dir="5400000" rotWithShape="0">
              <a:srgbClr val="000000">
                <a:alpha val="3725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1" name="Google Shape;587;p41">
            <a:extLst>
              <a:ext uri="{FF2B5EF4-FFF2-40B4-BE49-F238E27FC236}">
                <a16:creationId xmlns:a16="http://schemas.microsoft.com/office/drawing/2014/main" id="{269DD318-A019-FFB0-A934-057CCD83060D}"/>
              </a:ext>
            </a:extLst>
          </p:cNvPr>
          <p:cNvSpPr/>
          <p:nvPr/>
        </p:nvSpPr>
        <p:spPr>
          <a:xfrm>
            <a:off x="3751498" y="4265302"/>
            <a:ext cx="252000" cy="252000"/>
          </a:xfrm>
          <a:prstGeom prst="ellipse">
            <a:avLst/>
          </a:prstGeom>
          <a:solidFill>
            <a:srgbClr val="F92745"/>
          </a:solidFill>
          <a:ln w="25400" cap="flat" cmpd="sng">
            <a:solidFill>
              <a:srgbClr val="F92745"/>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ja-JP" sz="1200"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a:t>
            </a:r>
            <a:endParaRPr sz="1200"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48"/>
          <p:cNvSpPr txBox="1">
            <a:spLocks noGrp="1"/>
          </p:cNvSpPr>
          <p:nvPr>
            <p:ph type="title"/>
          </p:nvPr>
        </p:nvSpPr>
        <p:spPr>
          <a:xfrm>
            <a:off x="748400" y="3131100"/>
            <a:ext cx="8370000" cy="595800"/>
          </a:xfrm>
          <a:prstGeom prst="rect">
            <a:avLst/>
          </a:prstGeom>
        </p:spPr>
        <p:txBody>
          <a:bodyPr spcFirstLastPara="1" wrap="square" lIns="45700" tIns="45700" rIns="45700" bIns="45700" anchor="ctr" anchorCtr="0">
            <a:normAutofit/>
          </a:bodyPr>
          <a:lstStyle/>
          <a:p>
            <a:pPr marL="0" lvl="0" indent="0" algn="ctr" rtl="0">
              <a:spcBef>
                <a:spcPts val="0"/>
              </a:spcBef>
              <a:spcAft>
                <a:spcPts val="0"/>
              </a:spcAft>
              <a:buNone/>
            </a:pPr>
            <a:r>
              <a:rPr lang="ja-JP" sz="3000">
                <a:latin typeface="Meiryo UI" panose="020B0604030504040204" pitchFamily="34" charset="-128"/>
                <a:ea typeface="Meiryo UI" panose="020B0604030504040204" pitchFamily="34" charset="-128"/>
              </a:rPr>
              <a:t>伝票の提出</a:t>
            </a:r>
            <a:endParaRPr sz="3000" dirty="0">
              <a:latin typeface="Meiryo UI" panose="020B0604030504040204" pitchFamily="34" charset="-128"/>
              <a:ea typeface="Meiryo UI" panose="020B0604030504040204" pitchFamily="34" charset="-128"/>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49"/>
          <p:cNvSpPr txBox="1"/>
          <p:nvPr/>
        </p:nvSpPr>
        <p:spPr>
          <a:xfrm>
            <a:off x="1942116" y="342350"/>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承認依頼の方法</a:t>
            </a:r>
            <a:endParaRPr sz="2400" b="1" dirty="0">
              <a:latin typeface="Meiryo UI" panose="020B0604030504040204" pitchFamily="34" charset="-128"/>
              <a:ea typeface="Meiryo UI" panose="020B0604030504040204" pitchFamily="34" charset="-128"/>
              <a:cs typeface="Noto Sans JP"/>
              <a:sym typeface="Noto Sans JP"/>
            </a:endParaRPr>
          </a:p>
        </p:txBody>
      </p:sp>
      <p:sp>
        <p:nvSpPr>
          <p:cNvPr id="700" name="Google Shape;700;p49"/>
          <p:cNvSpPr/>
          <p:nvPr/>
        </p:nvSpPr>
        <p:spPr>
          <a:xfrm>
            <a:off x="486248" y="1975692"/>
            <a:ext cx="25938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01" name="Google Shape;701;p49"/>
          <p:cNvSpPr/>
          <p:nvPr/>
        </p:nvSpPr>
        <p:spPr>
          <a:xfrm>
            <a:off x="3254903" y="1970822"/>
            <a:ext cx="62742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02" name="Google Shape;702;p49"/>
          <p:cNvSpPr/>
          <p:nvPr/>
        </p:nvSpPr>
        <p:spPr>
          <a:xfrm>
            <a:off x="3254902" y="1551538"/>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703" name="Google Shape;703;p49"/>
          <p:cNvSpPr/>
          <p:nvPr/>
        </p:nvSpPr>
        <p:spPr>
          <a:xfrm>
            <a:off x="486248" y="1551538"/>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704" name="Google Shape;704;p49"/>
          <p:cNvSpPr txBox="1"/>
          <p:nvPr/>
        </p:nvSpPr>
        <p:spPr>
          <a:xfrm>
            <a:off x="486249" y="3619243"/>
            <a:ext cx="2593782" cy="430847"/>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伝票の作成完了後、</a:t>
            </a: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承認依頼</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を</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クリックします。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705" name="Google Shape;705;p49"/>
          <p:cNvSpPr/>
          <p:nvPr/>
        </p:nvSpPr>
        <p:spPr>
          <a:xfrm>
            <a:off x="573667" y="3232686"/>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709" name="Google Shape;709;p49"/>
          <p:cNvSpPr/>
          <p:nvPr/>
        </p:nvSpPr>
        <p:spPr>
          <a:xfrm rot="5400000">
            <a:off x="3942339" y="2436384"/>
            <a:ext cx="93300" cy="5049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14" name="Google Shape;714;p49"/>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伝票の提出</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pic>
        <p:nvPicPr>
          <p:cNvPr id="3" name="図 2">
            <a:extLst>
              <a:ext uri="{FF2B5EF4-FFF2-40B4-BE49-F238E27FC236}">
                <a16:creationId xmlns:a16="http://schemas.microsoft.com/office/drawing/2014/main" id="{DB89B203-88C6-0750-68E8-5271EFD5C4AC}"/>
              </a:ext>
            </a:extLst>
          </p:cNvPr>
          <p:cNvPicPr>
            <a:picLocks noChangeAspect="1"/>
          </p:cNvPicPr>
          <p:nvPr/>
        </p:nvPicPr>
        <p:blipFill>
          <a:blip r:embed="rId3"/>
          <a:stretch>
            <a:fillRect/>
          </a:stretch>
        </p:blipFill>
        <p:spPr>
          <a:xfrm>
            <a:off x="3395465" y="2093009"/>
            <a:ext cx="4797451" cy="2679229"/>
          </a:xfrm>
          <a:prstGeom prst="rect">
            <a:avLst/>
          </a:prstGeom>
          <a:ln>
            <a:solidFill>
              <a:schemeClr val="bg1">
                <a:lumMod val="75000"/>
              </a:schemeClr>
            </a:solidFill>
          </a:ln>
        </p:spPr>
      </p:pic>
      <p:sp>
        <p:nvSpPr>
          <p:cNvPr id="4" name="Google Shape;683;p47">
            <a:extLst>
              <a:ext uri="{FF2B5EF4-FFF2-40B4-BE49-F238E27FC236}">
                <a16:creationId xmlns:a16="http://schemas.microsoft.com/office/drawing/2014/main" id="{D319425F-B095-5A2B-9129-D8550C83901D}"/>
              </a:ext>
            </a:extLst>
          </p:cNvPr>
          <p:cNvSpPr/>
          <p:nvPr/>
        </p:nvSpPr>
        <p:spPr>
          <a:xfrm rot="10800000" flipH="1">
            <a:off x="7665304" y="4577718"/>
            <a:ext cx="440958" cy="179406"/>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5" name="Google Shape;684;p47">
            <a:extLst>
              <a:ext uri="{FF2B5EF4-FFF2-40B4-BE49-F238E27FC236}">
                <a16:creationId xmlns:a16="http://schemas.microsoft.com/office/drawing/2014/main" id="{AE22985F-9039-6D26-05FD-E734CC7CA237}"/>
              </a:ext>
            </a:extLst>
          </p:cNvPr>
          <p:cNvSpPr/>
          <p:nvPr/>
        </p:nvSpPr>
        <p:spPr>
          <a:xfrm>
            <a:off x="7665303" y="4359378"/>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pic>
        <p:nvPicPr>
          <p:cNvPr id="7" name="図 6">
            <a:extLst>
              <a:ext uri="{FF2B5EF4-FFF2-40B4-BE49-F238E27FC236}">
                <a16:creationId xmlns:a16="http://schemas.microsoft.com/office/drawing/2014/main" id="{CE78836F-D3F9-1285-C17B-0B7A8E741D2C}"/>
              </a:ext>
            </a:extLst>
          </p:cNvPr>
          <p:cNvPicPr>
            <a:picLocks noChangeAspect="1"/>
          </p:cNvPicPr>
          <p:nvPr/>
        </p:nvPicPr>
        <p:blipFill>
          <a:blip r:embed="rId4"/>
          <a:stretch>
            <a:fillRect/>
          </a:stretch>
        </p:blipFill>
        <p:spPr>
          <a:xfrm>
            <a:off x="6412538" y="4930899"/>
            <a:ext cx="2945223" cy="955561"/>
          </a:xfrm>
          <a:prstGeom prst="rect">
            <a:avLst/>
          </a:prstGeom>
          <a:ln>
            <a:solidFill>
              <a:schemeClr val="bg1">
                <a:lumMod val="75000"/>
              </a:schemeClr>
            </a:solidFill>
          </a:ln>
        </p:spPr>
      </p:pic>
      <p:grpSp>
        <p:nvGrpSpPr>
          <p:cNvPr id="10" name="Google Shape;567;p40">
            <a:extLst>
              <a:ext uri="{FF2B5EF4-FFF2-40B4-BE49-F238E27FC236}">
                <a16:creationId xmlns:a16="http://schemas.microsoft.com/office/drawing/2014/main" id="{5D7AC8CC-372C-3492-0E9A-BF21F02E4437}"/>
              </a:ext>
            </a:extLst>
          </p:cNvPr>
          <p:cNvGrpSpPr/>
          <p:nvPr/>
        </p:nvGrpSpPr>
        <p:grpSpPr>
          <a:xfrm>
            <a:off x="644071" y="2063302"/>
            <a:ext cx="2299500" cy="1065337"/>
            <a:chOff x="556522" y="1448248"/>
            <a:chExt cx="2299500" cy="1186476"/>
          </a:xfrm>
        </p:grpSpPr>
        <p:sp>
          <p:nvSpPr>
            <p:cNvPr id="11" name="Google Shape;568;p40">
              <a:extLst>
                <a:ext uri="{FF2B5EF4-FFF2-40B4-BE49-F238E27FC236}">
                  <a16:creationId xmlns:a16="http://schemas.microsoft.com/office/drawing/2014/main" id="{20B11EF4-4BC0-58CB-1826-9A84829B85EB}"/>
                </a:ext>
              </a:extLst>
            </p:cNvPr>
            <p:cNvSpPr/>
            <p:nvPr/>
          </p:nvSpPr>
          <p:spPr>
            <a:xfrm>
              <a:off x="556522" y="1683300"/>
              <a:ext cx="2299500" cy="951424"/>
            </a:xfrm>
            <a:prstGeom prst="rect">
              <a:avLst/>
            </a:prstGeom>
            <a:solidFill>
              <a:srgbClr val="FFFFFF"/>
            </a:solidFill>
            <a:ln w="19050" cap="flat" cmpd="sng">
              <a:solidFill>
                <a:schemeClr val="accent1">
                  <a:lumMod val="40000"/>
                  <a:lumOff val="60000"/>
                </a:schemeClr>
              </a:solidFill>
              <a:prstDash val="solid"/>
              <a:round/>
              <a:headEnd type="none" w="sm" len="sm"/>
              <a:tailEnd type="none" w="sm" len="sm"/>
            </a:ln>
          </p:spPr>
          <p:txBody>
            <a:bodyPr spcFirstLastPara="1" wrap="square" lIns="108000" tIns="0" rIns="0" bIns="0" anchor="ctr" anchorCtr="0">
              <a:noAutofit/>
            </a:bodyPr>
            <a:lstStyle/>
            <a:p>
              <a:pPr lvl="0">
                <a:buClr>
                  <a:srgbClr val="3F3F3F"/>
                </a:buClr>
                <a:buSzPts val="1100"/>
              </a:pP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（例）</a:t>
              </a:r>
              <a:endPar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171450" lvl="0" indent="-171450">
                <a:buClr>
                  <a:srgbClr val="3F3F3F"/>
                </a:buClr>
                <a:buSzPts val="1100"/>
                <a:buFont typeface="Arial" panose="020B0604020202020204" pitchFamily="34" charset="0"/>
                <a:buChar char="•"/>
              </a:pP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交通費精算は１ヶ月分まとめて、</a:t>
              </a:r>
              <a:br>
                <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rPr>
              </a:b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承認依頼を出してください。</a:t>
              </a:r>
              <a:endPar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171450" lvl="0" indent="-171450">
                <a:buClr>
                  <a:srgbClr val="3F3F3F"/>
                </a:buClr>
                <a:buSzPts val="1100"/>
                <a:buFont typeface="Arial" panose="020B0604020202020204" pitchFamily="34" charset="0"/>
                <a:buChar char="•"/>
              </a:pP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接待費は１回の開催ごとに</a:t>
              </a:r>
              <a:br>
                <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rPr>
              </a:b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伝票を分けてください。</a:t>
              </a:r>
              <a:endPar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2" name="Google Shape;569;p40">
              <a:extLst>
                <a:ext uri="{FF2B5EF4-FFF2-40B4-BE49-F238E27FC236}">
                  <a16:creationId xmlns:a16="http://schemas.microsoft.com/office/drawing/2014/main" id="{A8CF7C9A-2630-40CA-064E-843B7A279FB7}"/>
                </a:ext>
              </a:extLst>
            </p:cNvPr>
            <p:cNvSpPr/>
            <p:nvPr/>
          </p:nvSpPr>
          <p:spPr>
            <a:xfrm>
              <a:off x="556522" y="1448248"/>
              <a:ext cx="2299500" cy="244800"/>
            </a:xfrm>
            <a:prstGeom prst="rect">
              <a:avLst/>
            </a:prstGeom>
            <a:solidFill>
              <a:schemeClr val="accent1"/>
            </a:solidFill>
            <a:ln w="19050" cap="flat" cmpd="sng">
              <a:solidFill>
                <a:schemeClr val="accent1">
                  <a:lumMod val="40000"/>
                  <a:lumOff val="6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altLang="en-US" sz="1100">
                  <a:solidFill>
                    <a:schemeClr val="lt1"/>
                  </a:solidFill>
                  <a:latin typeface="Meiryo UI" panose="020B0604030504040204" pitchFamily="34" charset="-128"/>
                  <a:ea typeface="Meiryo UI" panose="020B0604030504040204" pitchFamily="34" charset="-128"/>
                  <a:cs typeface="Noto Sans JP"/>
                  <a:sym typeface="Noto Sans JP"/>
                </a:rPr>
                <a:t>運用ルール</a:t>
              </a:r>
              <a:endParaRPr sz="1100" dirty="0">
                <a:solidFill>
                  <a:schemeClr val="lt1"/>
                </a:solidFill>
                <a:latin typeface="Meiryo UI" panose="020B0604030504040204" pitchFamily="34" charset="-128"/>
                <a:ea typeface="Meiryo UI" panose="020B0604030504040204" pitchFamily="34" charset="-128"/>
                <a:cs typeface="Noto Sans JP"/>
                <a:sym typeface="Noto Sans JP"/>
              </a:endParaRPr>
            </a:p>
          </p:txBody>
        </p:sp>
      </p:grpSp>
      <p:sp>
        <p:nvSpPr>
          <p:cNvPr id="8" name="Google Shape;282;p23">
            <a:extLst>
              <a:ext uri="{FF2B5EF4-FFF2-40B4-BE49-F238E27FC236}">
                <a16:creationId xmlns:a16="http://schemas.microsoft.com/office/drawing/2014/main" id="{A148D5AA-E31D-9362-B7FA-B50C0B992CF9}"/>
              </a:ext>
            </a:extLst>
          </p:cNvPr>
          <p:cNvSpPr/>
          <p:nvPr/>
        </p:nvSpPr>
        <p:spPr>
          <a:xfrm>
            <a:off x="496930" y="2318074"/>
            <a:ext cx="2593781" cy="768300"/>
          </a:xfrm>
          <a:prstGeom prst="roundRect">
            <a:avLst>
              <a:gd name="adj" fmla="val 16667"/>
            </a:avLst>
          </a:prstGeom>
          <a:solidFill>
            <a:srgbClr val="F1C232">
              <a:alpha val="85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altLang="en-US" sz="1200" b="1">
                <a:solidFill>
                  <a:schemeClr val="dk1"/>
                </a:solidFill>
                <a:latin typeface="Meiryo UI" panose="020B0604030504040204" pitchFamily="34" charset="-128"/>
                <a:ea typeface="Meiryo UI" panose="020B0604030504040204" pitchFamily="34" charset="-128"/>
                <a:cs typeface="Noto Sans JP"/>
                <a:sym typeface="Noto Sans JP"/>
              </a:rPr>
              <a:t>貴社の運用ルール</a:t>
            </a:r>
            <a:r>
              <a:rPr lang="ja-JP" sz="1200" b="1">
                <a:solidFill>
                  <a:schemeClr val="dk1"/>
                </a:solidFill>
                <a:latin typeface="Meiryo UI" panose="020B0604030504040204" pitchFamily="34" charset="-128"/>
                <a:ea typeface="Meiryo UI" panose="020B0604030504040204" pitchFamily="34" charset="-128"/>
                <a:cs typeface="Noto Sans JP"/>
                <a:sym typeface="Noto Sans JP"/>
              </a:rPr>
              <a:t>を</a:t>
            </a:r>
            <a:endParaRPr lang="en-US" altLang="ja-JP" sz="1200" b="1" dirty="0">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None/>
            </a:pPr>
            <a:r>
              <a:rPr lang="ja-JP" sz="1200" b="1">
                <a:solidFill>
                  <a:schemeClr val="dk1"/>
                </a:solidFill>
                <a:latin typeface="Meiryo UI" panose="020B0604030504040204" pitchFamily="34" charset="-128"/>
                <a:ea typeface="Meiryo UI" panose="020B0604030504040204" pitchFamily="34" charset="-128"/>
                <a:cs typeface="Noto Sans JP"/>
                <a:sym typeface="Noto Sans JP"/>
              </a:rPr>
              <a:t>ご記載ください</a:t>
            </a:r>
            <a:endParaRPr dirty="0">
              <a:latin typeface="Meiryo UI" panose="020B0604030504040204" pitchFamily="34" charset="-128"/>
              <a:ea typeface="Meiryo UI" panose="020B0604030504040204" pitchFamily="34" charset="-128"/>
              <a:cs typeface="Noto Sans JP"/>
              <a:sym typeface="Noto Sans JP"/>
            </a:endParaRPr>
          </a:p>
        </p:txBody>
      </p:sp>
      <p:sp>
        <p:nvSpPr>
          <p:cNvPr id="13" name="Google Shape;683;p47">
            <a:extLst>
              <a:ext uri="{FF2B5EF4-FFF2-40B4-BE49-F238E27FC236}">
                <a16:creationId xmlns:a16="http://schemas.microsoft.com/office/drawing/2014/main" id="{1156D957-DDDB-2028-C77D-5B68239F9A4B}"/>
              </a:ext>
            </a:extLst>
          </p:cNvPr>
          <p:cNvSpPr/>
          <p:nvPr/>
        </p:nvSpPr>
        <p:spPr>
          <a:xfrm rot="10800000" flipH="1">
            <a:off x="6313423" y="4882104"/>
            <a:ext cx="3114894" cy="1061498"/>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4" name="Google Shape;684;p47">
            <a:extLst>
              <a:ext uri="{FF2B5EF4-FFF2-40B4-BE49-F238E27FC236}">
                <a16:creationId xmlns:a16="http://schemas.microsoft.com/office/drawing/2014/main" id="{FE7DEB26-E4BA-4D95-A26E-2548C735F3BB}"/>
              </a:ext>
            </a:extLst>
          </p:cNvPr>
          <p:cNvSpPr/>
          <p:nvPr/>
        </p:nvSpPr>
        <p:spPr>
          <a:xfrm>
            <a:off x="6012568" y="4883132"/>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2</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5" name="Google Shape;704;p49">
            <a:extLst>
              <a:ext uri="{FF2B5EF4-FFF2-40B4-BE49-F238E27FC236}">
                <a16:creationId xmlns:a16="http://schemas.microsoft.com/office/drawing/2014/main" id="{B13710D7-70AF-26A5-657F-C572A71E7E08}"/>
              </a:ext>
            </a:extLst>
          </p:cNvPr>
          <p:cNvSpPr txBox="1"/>
          <p:nvPr/>
        </p:nvSpPr>
        <p:spPr>
          <a:xfrm>
            <a:off x="486247" y="4543985"/>
            <a:ext cx="2593782" cy="430847"/>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「承認依頼してもよろしいですか？</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」の</a:t>
            </a:r>
            <a:br>
              <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rPr>
            </a:b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確認表示が出たら</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a:t>
            </a:r>
            <a:r>
              <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rPr>
              <a:t>OK</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］をクリックします。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6" name="Google Shape;705;p49">
            <a:extLst>
              <a:ext uri="{FF2B5EF4-FFF2-40B4-BE49-F238E27FC236}">
                <a16:creationId xmlns:a16="http://schemas.microsoft.com/office/drawing/2014/main" id="{73DDB7D0-FD48-003A-66C4-77AF1EF987C2}"/>
              </a:ext>
            </a:extLst>
          </p:cNvPr>
          <p:cNvSpPr/>
          <p:nvPr/>
        </p:nvSpPr>
        <p:spPr>
          <a:xfrm>
            <a:off x="573665" y="4157428"/>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2</a:t>
            </a:r>
            <a:endParaRPr sz="14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pic>
        <p:nvPicPr>
          <p:cNvPr id="18" name="図 17">
            <a:extLst>
              <a:ext uri="{FF2B5EF4-FFF2-40B4-BE49-F238E27FC236}">
                <a16:creationId xmlns:a16="http://schemas.microsoft.com/office/drawing/2014/main" id="{EB9759E3-18CA-3469-7D41-F0661A14DFBF}"/>
              </a:ext>
            </a:extLst>
          </p:cNvPr>
          <p:cNvPicPr>
            <a:picLocks noChangeAspect="1"/>
          </p:cNvPicPr>
          <p:nvPr/>
        </p:nvPicPr>
        <p:blipFill>
          <a:blip r:embed="rId5"/>
          <a:stretch>
            <a:fillRect/>
          </a:stretch>
        </p:blipFill>
        <p:spPr>
          <a:xfrm>
            <a:off x="8429178" y="2228382"/>
            <a:ext cx="928583" cy="315909"/>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
        <p:nvSpPr>
          <p:cNvPr id="19" name="Google Shape;683;p47">
            <a:extLst>
              <a:ext uri="{FF2B5EF4-FFF2-40B4-BE49-F238E27FC236}">
                <a16:creationId xmlns:a16="http://schemas.microsoft.com/office/drawing/2014/main" id="{FB31F8C3-8AE9-9EA3-44F9-340AE2DC91A8}"/>
              </a:ext>
            </a:extLst>
          </p:cNvPr>
          <p:cNvSpPr/>
          <p:nvPr/>
        </p:nvSpPr>
        <p:spPr>
          <a:xfrm rot="10800000" flipH="1">
            <a:off x="7696824" y="2296106"/>
            <a:ext cx="440958" cy="179406"/>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0" name="Google Shape;684;p47">
            <a:extLst>
              <a:ext uri="{FF2B5EF4-FFF2-40B4-BE49-F238E27FC236}">
                <a16:creationId xmlns:a16="http://schemas.microsoft.com/office/drawing/2014/main" id="{DE918B97-086F-F2AB-AEA9-EAB953A75313}"/>
              </a:ext>
            </a:extLst>
          </p:cNvPr>
          <p:cNvSpPr/>
          <p:nvPr/>
        </p:nvSpPr>
        <p:spPr>
          <a:xfrm>
            <a:off x="7381407" y="2295512"/>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3</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cxnSp>
        <p:nvCxnSpPr>
          <p:cNvPr id="23" name="直線矢印コネクタ 22">
            <a:extLst>
              <a:ext uri="{FF2B5EF4-FFF2-40B4-BE49-F238E27FC236}">
                <a16:creationId xmlns:a16="http://schemas.microsoft.com/office/drawing/2014/main" id="{76D3C035-BF7F-0153-D5FE-3D2637731CF6}"/>
              </a:ext>
            </a:extLst>
          </p:cNvPr>
          <p:cNvCxnSpPr>
            <a:cxnSpLocks/>
            <a:stCxn id="19" idx="3"/>
            <a:endCxn id="18" idx="1"/>
          </p:cNvCxnSpPr>
          <p:nvPr/>
        </p:nvCxnSpPr>
        <p:spPr>
          <a:xfrm>
            <a:off x="8137782" y="2385809"/>
            <a:ext cx="291396" cy="528"/>
          </a:xfrm>
          <a:prstGeom prst="straightConnector1">
            <a:avLst/>
          </a:prstGeom>
          <a:ln w="38100">
            <a:solidFill>
              <a:srgbClr val="F79646"/>
            </a:solidFill>
            <a:tailEnd type="triangle"/>
          </a:ln>
        </p:spPr>
        <p:style>
          <a:lnRef idx="1">
            <a:schemeClr val="accent1"/>
          </a:lnRef>
          <a:fillRef idx="0">
            <a:schemeClr val="accent1"/>
          </a:fillRef>
          <a:effectRef idx="0">
            <a:schemeClr val="accent1"/>
          </a:effectRef>
          <a:fontRef idx="minor">
            <a:schemeClr val="tx1"/>
          </a:fontRef>
        </p:style>
      </p:cxnSp>
      <p:sp>
        <p:nvSpPr>
          <p:cNvPr id="29" name="Google Shape;704;p49">
            <a:extLst>
              <a:ext uri="{FF2B5EF4-FFF2-40B4-BE49-F238E27FC236}">
                <a16:creationId xmlns:a16="http://schemas.microsoft.com/office/drawing/2014/main" id="{F049896F-7F28-F330-4B57-3772453C9FD6}"/>
              </a:ext>
            </a:extLst>
          </p:cNvPr>
          <p:cNvSpPr txBox="1"/>
          <p:nvPr/>
        </p:nvSpPr>
        <p:spPr>
          <a:xfrm>
            <a:off x="472879" y="5463236"/>
            <a:ext cx="2593782" cy="430847"/>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ステータスが</a:t>
            </a:r>
            <a:r>
              <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承認待</a:t>
            </a:r>
            <a:r>
              <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になっていれば</a:t>
            </a: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承認依頼完了です。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30" name="Google Shape;705;p49">
            <a:extLst>
              <a:ext uri="{FF2B5EF4-FFF2-40B4-BE49-F238E27FC236}">
                <a16:creationId xmlns:a16="http://schemas.microsoft.com/office/drawing/2014/main" id="{A0A68B4F-B6D7-17F6-77F4-231449FE4BEE}"/>
              </a:ext>
            </a:extLst>
          </p:cNvPr>
          <p:cNvSpPr/>
          <p:nvPr/>
        </p:nvSpPr>
        <p:spPr>
          <a:xfrm>
            <a:off x="560297" y="5103236"/>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800" b="1" dirty="0">
                <a:solidFill>
                  <a:schemeClr val="lt1"/>
                </a:solidFill>
                <a:latin typeface="Meiryo UI" panose="020B0604030504040204" pitchFamily="34" charset="-128"/>
                <a:ea typeface="Meiryo UI" panose="020B0604030504040204" pitchFamily="34" charset="-128"/>
                <a:cs typeface="Noto Sans JP"/>
                <a:sym typeface="Noto Sans JP"/>
              </a:rPr>
              <a:t>3</a:t>
            </a:r>
            <a:endParaRPr sz="14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3"/>
          <p:cNvSpPr txBox="1"/>
          <p:nvPr/>
        </p:nvSpPr>
        <p:spPr>
          <a:xfrm>
            <a:off x="971357" y="1263195"/>
            <a:ext cx="3600000" cy="5356500"/>
          </a:xfrm>
          <a:prstGeom prst="rect">
            <a:avLst/>
          </a:prstGeom>
          <a:noFill/>
          <a:ln>
            <a:noFill/>
          </a:ln>
        </p:spPr>
        <p:txBody>
          <a:bodyPr spcFirstLastPara="1" wrap="square" lIns="0" tIns="0" rIns="0" bIns="0" anchor="ctr" anchorCtr="0">
            <a:noAutofit/>
          </a:bodyPr>
          <a:lstStyle/>
          <a:p>
            <a:pPr marL="0" marR="0" lvl="0" indent="0" algn="l" rtl="0">
              <a:lnSpc>
                <a:spcPct val="187500"/>
              </a:lnSpc>
              <a:spcBef>
                <a:spcPts val="0"/>
              </a:spcBef>
              <a:spcAft>
                <a:spcPts val="0"/>
              </a:spcAft>
              <a:buClr>
                <a:srgbClr val="002060"/>
              </a:buClr>
              <a:buSzPts val="1600"/>
              <a:buFont typeface="Meiryo"/>
              <a:buNone/>
            </a:pP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■ログイン</a:t>
            </a:r>
            <a:endParaRPr sz="18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87500"/>
              </a:lnSpc>
              <a:spcBef>
                <a:spcPts val="0"/>
              </a:spcBef>
              <a:spcAft>
                <a:spcPts val="0"/>
              </a:spcAft>
              <a:buClr>
                <a:srgbClr val="000000"/>
              </a:buClr>
              <a:buSzPts val="1600"/>
              <a:buFont typeface="Meiryo"/>
              <a:buNone/>
            </a:pP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 </a:t>
            </a:r>
            <a:endParaRPr sz="14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87500"/>
              </a:lnSpc>
              <a:spcBef>
                <a:spcPts val="0"/>
              </a:spcBef>
              <a:spcAft>
                <a:spcPts val="0"/>
              </a:spcAft>
              <a:buClr>
                <a:srgbClr val="002060"/>
              </a:buClr>
              <a:buSzPts val="1600"/>
              <a:buFont typeface="Meiryo"/>
              <a:buNone/>
            </a:pP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■ホーム画面</a:t>
            </a:r>
            <a:endParaRPr sz="18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66666"/>
              </a:lnSpc>
              <a:spcBef>
                <a:spcPts val="0"/>
              </a:spcBef>
              <a:spcAft>
                <a:spcPts val="0"/>
              </a:spcAft>
              <a:buClr>
                <a:srgbClr val="000000"/>
              </a:buClr>
              <a:buSzPts val="1800"/>
              <a:buFont typeface="Meiryo"/>
              <a:buNone/>
            </a:pPr>
            <a:endParaRPr sz="18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87500"/>
              </a:lnSpc>
              <a:spcBef>
                <a:spcPts val="0"/>
              </a:spcBef>
              <a:spcAft>
                <a:spcPts val="0"/>
              </a:spcAft>
              <a:buClr>
                <a:srgbClr val="002060"/>
              </a:buClr>
              <a:buSzPts val="1600"/>
              <a:buFont typeface="Meiryo"/>
              <a:buNone/>
            </a:pP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a:t>
            </a:r>
            <a:r>
              <a:rPr lang="ja-JP" sz="1600" b="1">
                <a:solidFill>
                  <a:srgbClr val="002060"/>
                </a:solidFill>
                <a:latin typeface="Meiryo UI" panose="020B0604030504040204" pitchFamily="34" charset="-128"/>
                <a:ea typeface="Meiryo UI" panose="020B0604030504040204" pitchFamily="34" charset="-128"/>
                <a:cs typeface="Noto Sans JP"/>
                <a:sym typeface="Noto Sans JP"/>
              </a:rPr>
              <a:t>伝票</a:t>
            </a: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の新規登録</a:t>
            </a:r>
            <a:endParaRPr sz="18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250000"/>
              </a:lnSpc>
              <a:spcBef>
                <a:spcPts val="0"/>
              </a:spcBef>
              <a:spcAft>
                <a:spcPts val="0"/>
              </a:spcAft>
              <a:buClr>
                <a:srgbClr val="002060"/>
              </a:buClr>
              <a:buSzPts val="1200"/>
              <a:buFont typeface="Meiryo"/>
              <a:buNone/>
            </a:pPr>
            <a:r>
              <a:rPr lang="ja-JP" sz="12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　　・交通系ICカード連携</a:t>
            </a:r>
            <a:endParaRPr sz="12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250000"/>
              </a:lnSpc>
              <a:spcBef>
                <a:spcPts val="0"/>
              </a:spcBef>
              <a:spcAft>
                <a:spcPts val="0"/>
              </a:spcAft>
              <a:buClr>
                <a:srgbClr val="002060"/>
              </a:buClr>
              <a:buSzPts val="1200"/>
              <a:buFont typeface="Meiryo"/>
              <a:buNone/>
            </a:pPr>
            <a:r>
              <a:rPr lang="ja-JP" sz="12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　　・駅すぱあと連携</a:t>
            </a:r>
            <a:endParaRPr sz="8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250000"/>
              </a:lnSpc>
              <a:spcBef>
                <a:spcPts val="0"/>
              </a:spcBef>
              <a:spcAft>
                <a:spcPts val="0"/>
              </a:spcAft>
              <a:buClr>
                <a:srgbClr val="002060"/>
              </a:buClr>
              <a:buSzPts val="1200"/>
              <a:buFont typeface="Meiryo"/>
              <a:buNone/>
            </a:pPr>
            <a:r>
              <a:rPr lang="ja-JP" sz="12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　　・訪問パターン転記</a:t>
            </a:r>
            <a:endParaRPr sz="12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250000"/>
              </a:lnSpc>
              <a:spcBef>
                <a:spcPts val="0"/>
              </a:spcBef>
              <a:spcAft>
                <a:spcPts val="0"/>
              </a:spcAft>
              <a:buClr>
                <a:srgbClr val="002060"/>
              </a:buClr>
              <a:buSzPts val="1200"/>
              <a:buFont typeface="Meiryo"/>
              <a:buNone/>
            </a:pPr>
            <a:r>
              <a:rPr lang="ja-JP" sz="12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　　・領収書の添付</a:t>
            </a:r>
            <a:endParaRPr sz="12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250000"/>
              </a:lnSpc>
              <a:spcBef>
                <a:spcPts val="0"/>
              </a:spcBef>
              <a:spcAft>
                <a:spcPts val="0"/>
              </a:spcAft>
              <a:buClr>
                <a:srgbClr val="002060"/>
              </a:buClr>
              <a:buSzPts val="1200"/>
              <a:buFont typeface="Meiryo"/>
              <a:buNone/>
            </a:pPr>
            <a:r>
              <a:rPr lang="ja-JP" sz="12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　　・クレジットカード連携</a:t>
            </a:r>
            <a:endParaRPr sz="14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250000"/>
              </a:lnSpc>
              <a:spcBef>
                <a:spcPts val="0"/>
              </a:spcBef>
              <a:spcAft>
                <a:spcPts val="0"/>
              </a:spcAft>
              <a:buClr>
                <a:srgbClr val="002060"/>
              </a:buClr>
              <a:buSzPts val="1200"/>
              <a:buFont typeface="Meiryo"/>
              <a:buNone/>
            </a:pPr>
            <a:r>
              <a:rPr lang="ja-JP" sz="12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　　・</a:t>
            </a:r>
            <a:r>
              <a:rPr lang="ja-JP" sz="1200" b="1">
                <a:solidFill>
                  <a:srgbClr val="002060"/>
                </a:solidFill>
                <a:latin typeface="Meiryo UI" panose="020B0604030504040204" pitchFamily="34" charset="-128"/>
                <a:ea typeface="Meiryo UI" panose="020B0604030504040204" pitchFamily="34" charset="-128"/>
                <a:cs typeface="Noto Sans JP"/>
                <a:sym typeface="Noto Sans JP"/>
              </a:rPr>
              <a:t>伝票</a:t>
            </a:r>
            <a:r>
              <a:rPr lang="ja-JP" sz="12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の提出</a:t>
            </a:r>
            <a:endParaRPr sz="1200" b="1">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66666"/>
              </a:lnSpc>
              <a:spcBef>
                <a:spcPts val="0"/>
              </a:spcBef>
              <a:spcAft>
                <a:spcPts val="0"/>
              </a:spcAft>
              <a:buClr>
                <a:srgbClr val="000000"/>
              </a:buClr>
              <a:buSzPts val="1800"/>
              <a:buFont typeface="Meiryo"/>
              <a:buNone/>
            </a:pPr>
            <a:endParaRPr sz="18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p:txBody>
      </p:sp>
      <p:sp>
        <p:nvSpPr>
          <p:cNvPr id="107" name="Google Shape;107;p13"/>
          <p:cNvSpPr txBox="1"/>
          <p:nvPr/>
        </p:nvSpPr>
        <p:spPr>
          <a:xfrm>
            <a:off x="3921275" y="1263196"/>
            <a:ext cx="594600" cy="2093400"/>
          </a:xfrm>
          <a:prstGeom prst="rect">
            <a:avLst/>
          </a:prstGeom>
          <a:noFill/>
          <a:ln>
            <a:noFill/>
          </a:ln>
        </p:spPr>
        <p:txBody>
          <a:bodyPr spcFirstLastPara="1" wrap="square" lIns="0" tIns="0" rIns="0" bIns="0" anchor="ctr" anchorCtr="0">
            <a:noAutofit/>
          </a:bodyPr>
          <a:lstStyle/>
          <a:p>
            <a:pPr marL="0" marR="0" lvl="0" indent="0" algn="r" rtl="0">
              <a:lnSpc>
                <a:spcPct val="187500"/>
              </a:lnSpc>
              <a:spcBef>
                <a:spcPts val="0"/>
              </a:spcBef>
              <a:spcAft>
                <a:spcPts val="0"/>
              </a:spcAft>
              <a:buClr>
                <a:srgbClr val="000000"/>
              </a:buClr>
              <a:buSzPts val="1600"/>
              <a:buFont typeface="Meiryo"/>
              <a:buNone/>
            </a:pP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p</a:t>
            </a:r>
            <a:r>
              <a:rPr lang="ja-JP" sz="1600" b="1">
                <a:solidFill>
                  <a:srgbClr val="002060"/>
                </a:solidFill>
                <a:latin typeface="Meiryo UI" panose="020B0604030504040204" pitchFamily="34" charset="-128"/>
                <a:ea typeface="Meiryo UI" panose="020B0604030504040204" pitchFamily="34" charset="-128"/>
                <a:cs typeface="Noto Sans JP"/>
                <a:sym typeface="Noto Sans JP"/>
              </a:rPr>
              <a:t>6</a:t>
            </a:r>
            <a:endParaRPr sz="18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r" rtl="0">
              <a:lnSpc>
                <a:spcPct val="166666"/>
              </a:lnSpc>
              <a:spcBef>
                <a:spcPts val="0"/>
              </a:spcBef>
              <a:spcAft>
                <a:spcPts val="0"/>
              </a:spcAft>
              <a:buClr>
                <a:srgbClr val="000000"/>
              </a:buClr>
              <a:buSzPts val="1800"/>
              <a:buFont typeface="Meiryo"/>
              <a:buNone/>
            </a:pPr>
            <a:endParaRPr sz="18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r" rtl="0">
              <a:lnSpc>
                <a:spcPct val="187500"/>
              </a:lnSpc>
              <a:spcBef>
                <a:spcPts val="0"/>
              </a:spcBef>
              <a:spcAft>
                <a:spcPts val="0"/>
              </a:spcAft>
              <a:buClr>
                <a:srgbClr val="000000"/>
              </a:buClr>
              <a:buSzPts val="1600"/>
              <a:buFont typeface="Meiryo"/>
              <a:buNone/>
            </a:pP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p</a:t>
            </a:r>
            <a:r>
              <a:rPr lang="ja-JP" sz="1600" b="1">
                <a:solidFill>
                  <a:srgbClr val="002060"/>
                </a:solidFill>
                <a:latin typeface="Meiryo UI" panose="020B0604030504040204" pitchFamily="34" charset="-128"/>
                <a:ea typeface="Meiryo UI" panose="020B0604030504040204" pitchFamily="34" charset="-128"/>
                <a:cs typeface="Noto Sans JP"/>
                <a:sym typeface="Noto Sans JP"/>
              </a:rPr>
              <a:t>7</a:t>
            </a:r>
            <a:endParaRPr sz="18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r" rtl="0">
              <a:lnSpc>
                <a:spcPct val="166666"/>
              </a:lnSpc>
              <a:spcBef>
                <a:spcPts val="0"/>
              </a:spcBef>
              <a:spcAft>
                <a:spcPts val="0"/>
              </a:spcAft>
              <a:buClr>
                <a:srgbClr val="000000"/>
              </a:buClr>
              <a:buSzPts val="1800"/>
              <a:buFont typeface="Meiryo"/>
              <a:buNone/>
            </a:pPr>
            <a:endParaRPr sz="18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r" rtl="0">
              <a:lnSpc>
                <a:spcPct val="187500"/>
              </a:lnSpc>
              <a:spcBef>
                <a:spcPts val="0"/>
              </a:spcBef>
              <a:spcAft>
                <a:spcPts val="0"/>
              </a:spcAft>
              <a:buClr>
                <a:srgbClr val="000000"/>
              </a:buClr>
              <a:buSzPts val="1600"/>
              <a:buFont typeface="Meiryo"/>
              <a:buNone/>
            </a:pP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p</a:t>
            </a:r>
            <a:r>
              <a:rPr lang="ja-JP" sz="1600" b="1">
                <a:solidFill>
                  <a:srgbClr val="002060"/>
                </a:solidFill>
                <a:latin typeface="Meiryo UI" panose="020B0604030504040204" pitchFamily="34" charset="-128"/>
                <a:ea typeface="Meiryo UI" panose="020B0604030504040204" pitchFamily="34" charset="-128"/>
                <a:cs typeface="Noto Sans JP"/>
                <a:sym typeface="Noto Sans JP"/>
              </a:rPr>
              <a:t>8</a:t>
            </a:r>
            <a:endParaRPr sz="14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p:txBody>
      </p:sp>
      <p:cxnSp>
        <p:nvCxnSpPr>
          <p:cNvPr id="108" name="Google Shape;108;p13"/>
          <p:cNvCxnSpPr/>
          <p:nvPr/>
        </p:nvCxnSpPr>
        <p:spPr>
          <a:xfrm>
            <a:off x="2126512" y="1391435"/>
            <a:ext cx="1924500" cy="0"/>
          </a:xfrm>
          <a:prstGeom prst="straightConnector1">
            <a:avLst/>
          </a:prstGeom>
          <a:noFill/>
          <a:ln w="12700" cap="flat" cmpd="sng">
            <a:solidFill>
              <a:srgbClr val="000000"/>
            </a:solidFill>
            <a:prstDash val="solid"/>
            <a:round/>
            <a:headEnd type="none" w="sm" len="sm"/>
            <a:tailEnd type="none" w="sm" len="sm"/>
          </a:ln>
        </p:spPr>
      </p:cxnSp>
      <p:sp>
        <p:nvSpPr>
          <p:cNvPr id="109" name="Google Shape;109;p13"/>
          <p:cNvSpPr txBox="1"/>
          <p:nvPr/>
        </p:nvSpPr>
        <p:spPr>
          <a:xfrm>
            <a:off x="5301174" y="1399173"/>
            <a:ext cx="3600000" cy="3940500"/>
          </a:xfrm>
          <a:prstGeom prst="rect">
            <a:avLst/>
          </a:prstGeom>
          <a:noFill/>
          <a:ln>
            <a:noFill/>
          </a:ln>
        </p:spPr>
        <p:txBody>
          <a:bodyPr spcFirstLastPara="1" wrap="square" lIns="0" tIns="0" rIns="0" bIns="0" anchor="ctr" anchorCtr="0">
            <a:noAutofit/>
          </a:bodyPr>
          <a:lstStyle/>
          <a:p>
            <a:pPr marL="0" marR="0" lvl="0" indent="0" algn="l" rtl="0">
              <a:lnSpc>
                <a:spcPct val="187500"/>
              </a:lnSpc>
              <a:spcBef>
                <a:spcPts val="0"/>
              </a:spcBef>
              <a:spcAft>
                <a:spcPts val="0"/>
              </a:spcAft>
              <a:buClr>
                <a:srgbClr val="002060"/>
              </a:buClr>
              <a:buSzPts val="1600"/>
              <a:buFont typeface="Meiryo"/>
              <a:buNone/>
            </a:pP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a:t>
            </a:r>
            <a:r>
              <a:rPr lang="ja-JP" sz="1600" b="1">
                <a:solidFill>
                  <a:srgbClr val="002060"/>
                </a:solidFill>
                <a:latin typeface="Meiryo UI" panose="020B0604030504040204" pitchFamily="34" charset="-128"/>
                <a:ea typeface="Meiryo UI" panose="020B0604030504040204" pitchFamily="34" charset="-128"/>
                <a:cs typeface="Noto Sans JP"/>
                <a:sym typeface="Noto Sans JP"/>
              </a:rPr>
              <a:t>伝票</a:t>
            </a: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の承認</a:t>
            </a:r>
            <a:endParaRPr sz="1600" b="1">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87500"/>
              </a:lnSpc>
              <a:spcBef>
                <a:spcPts val="0"/>
              </a:spcBef>
              <a:spcAft>
                <a:spcPts val="0"/>
              </a:spcAft>
              <a:buClr>
                <a:srgbClr val="000000"/>
              </a:buClr>
              <a:buSzPts val="1600"/>
              <a:buFont typeface="Meiryo"/>
              <a:buNone/>
            </a:pP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 </a:t>
            </a:r>
            <a:endParaRPr sz="14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87500"/>
              </a:lnSpc>
              <a:spcBef>
                <a:spcPts val="0"/>
              </a:spcBef>
              <a:spcAft>
                <a:spcPts val="0"/>
              </a:spcAft>
              <a:buClr>
                <a:srgbClr val="002060"/>
              </a:buClr>
              <a:buSzPts val="1600"/>
              <a:buFont typeface="Meiryo"/>
              <a:buNone/>
            </a:pP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■支払確定</a:t>
            </a:r>
            <a:endParaRPr sz="18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66666"/>
              </a:lnSpc>
              <a:spcBef>
                <a:spcPts val="0"/>
              </a:spcBef>
              <a:spcAft>
                <a:spcPts val="0"/>
              </a:spcAft>
              <a:buClr>
                <a:srgbClr val="000000"/>
              </a:buClr>
              <a:buSzPts val="1800"/>
              <a:buFont typeface="Meiryo"/>
              <a:buNone/>
            </a:pPr>
            <a:endParaRPr sz="18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87500"/>
              </a:lnSpc>
              <a:spcBef>
                <a:spcPts val="0"/>
              </a:spcBef>
              <a:spcAft>
                <a:spcPts val="0"/>
              </a:spcAft>
              <a:buClr>
                <a:srgbClr val="002060"/>
              </a:buClr>
              <a:buSzPts val="1600"/>
              <a:buFont typeface="Meiryo"/>
              <a:buNone/>
            </a:pP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■データ出力</a:t>
            </a:r>
            <a:endParaRPr sz="18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300000"/>
              </a:lnSpc>
              <a:spcBef>
                <a:spcPts val="0"/>
              </a:spcBef>
              <a:spcAft>
                <a:spcPts val="0"/>
              </a:spcAft>
              <a:buClr>
                <a:srgbClr val="000000"/>
              </a:buClr>
              <a:buSzPts val="1000"/>
              <a:buFont typeface="Meiryo"/>
              <a:buNone/>
            </a:pPr>
            <a:endParaRPr sz="10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87500"/>
              </a:lnSpc>
              <a:spcBef>
                <a:spcPts val="0"/>
              </a:spcBef>
              <a:spcAft>
                <a:spcPts val="0"/>
              </a:spcAft>
              <a:buClr>
                <a:srgbClr val="002060"/>
              </a:buClr>
              <a:buSzPts val="1600"/>
              <a:buFont typeface="Meiryo"/>
              <a:buNone/>
            </a:pP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■ICカードデータの連携</a:t>
            </a:r>
            <a:endParaRPr sz="14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66666"/>
              </a:lnSpc>
              <a:spcBef>
                <a:spcPts val="0"/>
              </a:spcBef>
              <a:spcAft>
                <a:spcPts val="0"/>
              </a:spcAft>
              <a:buClr>
                <a:srgbClr val="000000"/>
              </a:buClr>
              <a:buSzPts val="1800"/>
              <a:buFont typeface="Meiryo"/>
              <a:buNone/>
            </a:pPr>
            <a:endParaRPr sz="18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87500"/>
              </a:lnSpc>
              <a:spcBef>
                <a:spcPts val="0"/>
              </a:spcBef>
              <a:spcAft>
                <a:spcPts val="0"/>
              </a:spcAft>
              <a:buClr>
                <a:srgbClr val="000000"/>
              </a:buClr>
              <a:buSzPts val="1600"/>
              <a:buFont typeface="Meiryo"/>
              <a:buNone/>
            </a:pP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■サポートサイトのご案内</a:t>
            </a:r>
            <a:endParaRPr sz="18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p:txBody>
      </p:sp>
      <p:sp>
        <p:nvSpPr>
          <p:cNvPr id="110" name="Google Shape;110;p13"/>
          <p:cNvSpPr txBox="1"/>
          <p:nvPr/>
        </p:nvSpPr>
        <p:spPr>
          <a:xfrm>
            <a:off x="8316432" y="1278835"/>
            <a:ext cx="594600" cy="4164666"/>
          </a:xfrm>
          <a:prstGeom prst="rect">
            <a:avLst/>
          </a:prstGeom>
          <a:noFill/>
          <a:ln>
            <a:noFill/>
          </a:ln>
        </p:spPr>
        <p:txBody>
          <a:bodyPr spcFirstLastPara="1" wrap="square" lIns="0" tIns="0" rIns="0" bIns="0" anchor="ctr" anchorCtr="0">
            <a:spAutoFit/>
          </a:bodyPr>
          <a:lstStyle/>
          <a:p>
            <a:pPr marL="0" marR="0" lvl="0" indent="0" algn="r" rtl="0">
              <a:lnSpc>
                <a:spcPct val="187500"/>
              </a:lnSpc>
              <a:spcBef>
                <a:spcPts val="0"/>
              </a:spcBef>
              <a:spcAft>
                <a:spcPts val="0"/>
              </a:spcAft>
              <a:buClr>
                <a:srgbClr val="000000"/>
              </a:buClr>
              <a:buSzPts val="1600"/>
              <a:buFont typeface="Meiryo"/>
              <a:buNone/>
            </a:pP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p2</a:t>
            </a:r>
            <a:r>
              <a:rPr lang="ja-JP" sz="1600" b="1">
                <a:solidFill>
                  <a:srgbClr val="002060"/>
                </a:solidFill>
                <a:latin typeface="Meiryo UI" panose="020B0604030504040204" pitchFamily="34" charset="-128"/>
                <a:ea typeface="Meiryo UI" panose="020B0604030504040204" pitchFamily="34" charset="-128"/>
                <a:cs typeface="Noto Sans JP"/>
                <a:sym typeface="Noto Sans JP"/>
              </a:rPr>
              <a:t>5</a:t>
            </a:r>
            <a:endParaRPr sz="18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r" rtl="0">
              <a:lnSpc>
                <a:spcPct val="166666"/>
              </a:lnSpc>
              <a:spcBef>
                <a:spcPts val="0"/>
              </a:spcBef>
              <a:spcAft>
                <a:spcPts val="0"/>
              </a:spcAft>
              <a:buClr>
                <a:srgbClr val="000000"/>
              </a:buClr>
              <a:buSzPts val="1800"/>
              <a:buFont typeface="Meiryo"/>
              <a:buNone/>
            </a:pPr>
            <a:endParaRPr sz="18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r" rtl="0">
              <a:lnSpc>
                <a:spcPct val="187500"/>
              </a:lnSpc>
              <a:spcBef>
                <a:spcPts val="0"/>
              </a:spcBef>
              <a:spcAft>
                <a:spcPts val="0"/>
              </a:spcAft>
              <a:buClr>
                <a:srgbClr val="000000"/>
              </a:buClr>
              <a:buSzPts val="1600"/>
              <a:buFont typeface="Meiryo"/>
              <a:buNone/>
            </a:pP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p2</a:t>
            </a:r>
            <a:r>
              <a:rPr lang="ja-JP" sz="1600" b="1">
                <a:solidFill>
                  <a:srgbClr val="002060"/>
                </a:solidFill>
                <a:latin typeface="Meiryo UI" panose="020B0604030504040204" pitchFamily="34" charset="-128"/>
                <a:ea typeface="Meiryo UI" panose="020B0604030504040204" pitchFamily="34" charset="-128"/>
                <a:cs typeface="Noto Sans JP"/>
                <a:sym typeface="Noto Sans JP"/>
              </a:rPr>
              <a:t>9</a:t>
            </a:r>
            <a:endParaRPr sz="18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r" rtl="0">
              <a:lnSpc>
                <a:spcPct val="166666"/>
              </a:lnSpc>
              <a:spcBef>
                <a:spcPts val="0"/>
              </a:spcBef>
              <a:spcAft>
                <a:spcPts val="0"/>
              </a:spcAft>
              <a:buClr>
                <a:srgbClr val="000000"/>
              </a:buClr>
              <a:buSzPts val="1800"/>
              <a:buFont typeface="Meiryo"/>
              <a:buNone/>
            </a:pPr>
            <a:endParaRPr sz="18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r" rtl="0">
              <a:lnSpc>
                <a:spcPct val="187500"/>
              </a:lnSpc>
              <a:spcBef>
                <a:spcPts val="0"/>
              </a:spcBef>
              <a:spcAft>
                <a:spcPts val="0"/>
              </a:spcAft>
              <a:buClr>
                <a:srgbClr val="000000"/>
              </a:buClr>
              <a:buSzPts val="1600"/>
              <a:buFont typeface="Meiryo"/>
              <a:buNone/>
            </a:pP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P</a:t>
            </a:r>
            <a:r>
              <a:rPr lang="ja-JP" sz="1600" b="1">
                <a:solidFill>
                  <a:srgbClr val="002060"/>
                </a:solidFill>
                <a:latin typeface="Meiryo UI" panose="020B0604030504040204" pitchFamily="34" charset="-128"/>
                <a:ea typeface="Meiryo UI" panose="020B0604030504040204" pitchFamily="34" charset="-128"/>
                <a:cs typeface="Noto Sans JP"/>
                <a:sym typeface="Noto Sans JP"/>
              </a:rPr>
              <a:t>31</a:t>
            </a:r>
            <a:endParaRPr sz="14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r" rtl="0">
              <a:lnSpc>
                <a:spcPct val="166666"/>
              </a:lnSpc>
              <a:spcBef>
                <a:spcPts val="0"/>
              </a:spcBef>
              <a:spcAft>
                <a:spcPts val="0"/>
              </a:spcAft>
              <a:buClr>
                <a:srgbClr val="000000"/>
              </a:buClr>
              <a:buSzPts val="1800"/>
              <a:buFont typeface="Meiryo"/>
              <a:buNone/>
            </a:pPr>
            <a:endParaRPr sz="18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r" rtl="0">
              <a:lnSpc>
                <a:spcPct val="187500"/>
              </a:lnSpc>
              <a:spcBef>
                <a:spcPts val="0"/>
              </a:spcBef>
              <a:spcAft>
                <a:spcPts val="0"/>
              </a:spcAft>
              <a:buClr>
                <a:srgbClr val="000000"/>
              </a:buClr>
              <a:buSzPts val="1600"/>
              <a:buFont typeface="Meiryo"/>
              <a:buNone/>
            </a:pP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p32</a:t>
            </a:r>
            <a:endParaRPr sz="14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r" rtl="0">
              <a:lnSpc>
                <a:spcPct val="166666"/>
              </a:lnSpc>
              <a:spcBef>
                <a:spcPts val="0"/>
              </a:spcBef>
              <a:spcAft>
                <a:spcPts val="0"/>
              </a:spcAft>
              <a:buClr>
                <a:srgbClr val="000000"/>
              </a:buClr>
              <a:buSzPts val="1800"/>
              <a:buFont typeface="Meiryo"/>
              <a:buNone/>
            </a:pPr>
            <a:endParaRPr sz="18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r" rtl="0">
              <a:lnSpc>
                <a:spcPct val="187500"/>
              </a:lnSpc>
              <a:spcBef>
                <a:spcPts val="0"/>
              </a:spcBef>
              <a:spcAft>
                <a:spcPts val="0"/>
              </a:spcAft>
              <a:buClr>
                <a:srgbClr val="000000"/>
              </a:buClr>
              <a:buSzPts val="1600"/>
              <a:buFont typeface="Meiryo"/>
              <a:buNone/>
            </a:pPr>
            <a:r>
              <a:rPr lang="ja-JP" sz="16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p3</a:t>
            </a:r>
            <a:r>
              <a:rPr lang="ja-JP" sz="1600" b="1">
                <a:solidFill>
                  <a:srgbClr val="002060"/>
                </a:solidFill>
                <a:latin typeface="Meiryo UI" panose="020B0604030504040204" pitchFamily="34" charset="-128"/>
                <a:ea typeface="Meiryo UI" panose="020B0604030504040204" pitchFamily="34" charset="-128"/>
                <a:cs typeface="Noto Sans JP"/>
                <a:sym typeface="Noto Sans JP"/>
              </a:rPr>
              <a:t>7</a:t>
            </a:r>
            <a:endParaRPr sz="1800" b="1"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p:txBody>
      </p:sp>
      <p:cxnSp>
        <p:nvCxnSpPr>
          <p:cNvPr id="111" name="Google Shape;111;p13"/>
          <p:cNvCxnSpPr/>
          <p:nvPr/>
        </p:nvCxnSpPr>
        <p:spPr>
          <a:xfrm>
            <a:off x="2317898" y="2357467"/>
            <a:ext cx="1733100" cy="0"/>
          </a:xfrm>
          <a:prstGeom prst="straightConnector1">
            <a:avLst/>
          </a:prstGeom>
          <a:noFill/>
          <a:ln w="12700" cap="flat" cmpd="sng">
            <a:solidFill>
              <a:srgbClr val="000000"/>
            </a:solidFill>
            <a:prstDash val="solid"/>
            <a:round/>
            <a:headEnd type="none" w="sm" len="sm"/>
            <a:tailEnd type="none" w="sm" len="sm"/>
          </a:ln>
        </p:spPr>
      </p:cxnSp>
      <p:cxnSp>
        <p:nvCxnSpPr>
          <p:cNvPr id="112" name="Google Shape;112;p13"/>
          <p:cNvCxnSpPr/>
          <p:nvPr/>
        </p:nvCxnSpPr>
        <p:spPr>
          <a:xfrm>
            <a:off x="2966484" y="3241786"/>
            <a:ext cx="1084500" cy="0"/>
          </a:xfrm>
          <a:prstGeom prst="straightConnector1">
            <a:avLst/>
          </a:prstGeom>
          <a:noFill/>
          <a:ln w="12700" cap="flat" cmpd="sng">
            <a:solidFill>
              <a:srgbClr val="000000"/>
            </a:solidFill>
            <a:prstDash val="solid"/>
            <a:round/>
            <a:headEnd type="none" w="sm" len="sm"/>
            <a:tailEnd type="none" w="sm" len="sm"/>
          </a:ln>
        </p:spPr>
      </p:cxnSp>
      <p:cxnSp>
        <p:nvCxnSpPr>
          <p:cNvPr id="113" name="Google Shape;113;p13"/>
          <p:cNvCxnSpPr/>
          <p:nvPr/>
        </p:nvCxnSpPr>
        <p:spPr>
          <a:xfrm>
            <a:off x="6857999" y="1528160"/>
            <a:ext cx="1458300" cy="0"/>
          </a:xfrm>
          <a:prstGeom prst="straightConnector1">
            <a:avLst/>
          </a:prstGeom>
          <a:noFill/>
          <a:ln w="12700" cap="flat" cmpd="sng">
            <a:solidFill>
              <a:srgbClr val="000000"/>
            </a:solidFill>
            <a:prstDash val="solid"/>
            <a:round/>
            <a:headEnd type="none" w="sm" len="sm"/>
            <a:tailEnd type="none" w="sm" len="sm"/>
          </a:ln>
        </p:spPr>
      </p:cxnSp>
      <p:cxnSp>
        <p:nvCxnSpPr>
          <p:cNvPr id="114" name="Google Shape;114;p13"/>
          <p:cNvCxnSpPr/>
          <p:nvPr/>
        </p:nvCxnSpPr>
        <p:spPr>
          <a:xfrm>
            <a:off x="6462823" y="2459317"/>
            <a:ext cx="1874700" cy="0"/>
          </a:xfrm>
          <a:prstGeom prst="straightConnector1">
            <a:avLst/>
          </a:prstGeom>
          <a:noFill/>
          <a:ln w="12700" cap="flat" cmpd="sng">
            <a:solidFill>
              <a:srgbClr val="000000"/>
            </a:solidFill>
            <a:prstDash val="solid"/>
            <a:round/>
            <a:headEnd type="none" w="sm" len="sm"/>
            <a:tailEnd type="none" w="sm" len="sm"/>
          </a:ln>
        </p:spPr>
      </p:cxnSp>
      <p:cxnSp>
        <p:nvCxnSpPr>
          <p:cNvPr id="115" name="Google Shape;115;p13"/>
          <p:cNvCxnSpPr/>
          <p:nvPr/>
        </p:nvCxnSpPr>
        <p:spPr>
          <a:xfrm>
            <a:off x="6634715" y="3350761"/>
            <a:ext cx="1702835" cy="0"/>
          </a:xfrm>
          <a:prstGeom prst="straightConnector1">
            <a:avLst/>
          </a:prstGeom>
          <a:noFill/>
          <a:ln w="12700" cap="flat" cmpd="sng">
            <a:solidFill>
              <a:srgbClr val="000000"/>
            </a:solidFill>
            <a:prstDash val="solid"/>
            <a:round/>
            <a:headEnd type="none" w="sm" len="sm"/>
            <a:tailEnd type="none" w="sm" len="sm"/>
          </a:ln>
        </p:spPr>
      </p:cxnSp>
      <p:cxnSp>
        <p:nvCxnSpPr>
          <p:cNvPr id="116" name="Google Shape;116;p13"/>
          <p:cNvCxnSpPr/>
          <p:nvPr/>
        </p:nvCxnSpPr>
        <p:spPr>
          <a:xfrm>
            <a:off x="7688950" y="4256675"/>
            <a:ext cx="648600" cy="0"/>
          </a:xfrm>
          <a:prstGeom prst="straightConnector1">
            <a:avLst/>
          </a:prstGeom>
          <a:noFill/>
          <a:ln w="12700" cap="flat" cmpd="sng">
            <a:solidFill>
              <a:srgbClr val="000000"/>
            </a:solidFill>
            <a:prstDash val="solid"/>
            <a:round/>
            <a:headEnd type="none" w="sm" len="sm"/>
            <a:tailEnd type="none" w="sm" len="sm"/>
          </a:ln>
        </p:spPr>
      </p:cxnSp>
      <p:cxnSp>
        <p:nvCxnSpPr>
          <p:cNvPr id="117" name="Google Shape;117;p13"/>
          <p:cNvCxnSpPr/>
          <p:nvPr/>
        </p:nvCxnSpPr>
        <p:spPr>
          <a:xfrm>
            <a:off x="7861300" y="5180025"/>
            <a:ext cx="476400" cy="0"/>
          </a:xfrm>
          <a:prstGeom prst="straightConnector1">
            <a:avLst/>
          </a:prstGeom>
          <a:noFill/>
          <a:ln w="12700" cap="flat" cmpd="sng">
            <a:solidFill>
              <a:srgbClr val="000000"/>
            </a:solidFill>
            <a:prstDash val="solid"/>
            <a:round/>
            <a:headEnd type="none" w="sm" len="sm"/>
            <a:tailEnd type="none" w="sm" len="sm"/>
          </a:ln>
        </p:spPr>
      </p:cxnSp>
      <p:cxnSp>
        <p:nvCxnSpPr>
          <p:cNvPr id="118" name="Google Shape;118;p13"/>
          <p:cNvCxnSpPr/>
          <p:nvPr/>
        </p:nvCxnSpPr>
        <p:spPr>
          <a:xfrm>
            <a:off x="2919663" y="3656578"/>
            <a:ext cx="1169700" cy="0"/>
          </a:xfrm>
          <a:prstGeom prst="straightConnector1">
            <a:avLst/>
          </a:prstGeom>
          <a:noFill/>
          <a:ln w="12700" cap="flat" cmpd="sng">
            <a:solidFill>
              <a:srgbClr val="000000"/>
            </a:solidFill>
            <a:prstDash val="dash"/>
            <a:round/>
            <a:headEnd type="none" w="sm" len="sm"/>
            <a:tailEnd type="none" w="sm" len="sm"/>
          </a:ln>
        </p:spPr>
      </p:cxnSp>
      <p:cxnSp>
        <p:nvCxnSpPr>
          <p:cNvPr id="119" name="Google Shape;119;p13"/>
          <p:cNvCxnSpPr/>
          <p:nvPr/>
        </p:nvCxnSpPr>
        <p:spPr>
          <a:xfrm>
            <a:off x="2617794" y="4122168"/>
            <a:ext cx="1471500" cy="0"/>
          </a:xfrm>
          <a:prstGeom prst="straightConnector1">
            <a:avLst/>
          </a:prstGeom>
          <a:noFill/>
          <a:ln w="12700" cap="flat" cmpd="sng">
            <a:solidFill>
              <a:srgbClr val="000000"/>
            </a:solidFill>
            <a:prstDash val="dash"/>
            <a:round/>
            <a:headEnd type="none" w="sm" len="sm"/>
            <a:tailEnd type="none" w="sm" len="sm"/>
          </a:ln>
        </p:spPr>
      </p:cxnSp>
      <p:cxnSp>
        <p:nvCxnSpPr>
          <p:cNvPr id="120" name="Google Shape;120;p13"/>
          <p:cNvCxnSpPr/>
          <p:nvPr/>
        </p:nvCxnSpPr>
        <p:spPr>
          <a:xfrm>
            <a:off x="2806994" y="4532184"/>
            <a:ext cx="1282500" cy="0"/>
          </a:xfrm>
          <a:prstGeom prst="straightConnector1">
            <a:avLst/>
          </a:prstGeom>
          <a:noFill/>
          <a:ln w="12700" cap="flat" cmpd="sng">
            <a:solidFill>
              <a:srgbClr val="000000"/>
            </a:solidFill>
            <a:prstDash val="dash"/>
            <a:round/>
            <a:headEnd type="none" w="sm" len="sm"/>
            <a:tailEnd type="none" w="sm" len="sm"/>
          </a:ln>
        </p:spPr>
      </p:cxnSp>
      <p:cxnSp>
        <p:nvCxnSpPr>
          <p:cNvPr id="121" name="Google Shape;121;p13"/>
          <p:cNvCxnSpPr/>
          <p:nvPr/>
        </p:nvCxnSpPr>
        <p:spPr>
          <a:xfrm>
            <a:off x="2529067" y="5032777"/>
            <a:ext cx="1560300" cy="0"/>
          </a:xfrm>
          <a:prstGeom prst="straightConnector1">
            <a:avLst/>
          </a:prstGeom>
          <a:noFill/>
          <a:ln w="12700" cap="flat" cmpd="sng">
            <a:solidFill>
              <a:srgbClr val="000000"/>
            </a:solidFill>
            <a:prstDash val="dash"/>
            <a:round/>
            <a:headEnd type="none" w="sm" len="sm"/>
            <a:tailEnd type="none" w="sm" len="sm"/>
          </a:ln>
        </p:spPr>
      </p:cxnSp>
      <p:cxnSp>
        <p:nvCxnSpPr>
          <p:cNvPr id="122" name="Google Shape;122;p13"/>
          <p:cNvCxnSpPr/>
          <p:nvPr/>
        </p:nvCxnSpPr>
        <p:spPr>
          <a:xfrm>
            <a:off x="3115340" y="5472963"/>
            <a:ext cx="974100" cy="0"/>
          </a:xfrm>
          <a:prstGeom prst="straightConnector1">
            <a:avLst/>
          </a:prstGeom>
          <a:noFill/>
          <a:ln w="12700" cap="flat" cmpd="sng">
            <a:solidFill>
              <a:srgbClr val="000000"/>
            </a:solidFill>
            <a:prstDash val="dash"/>
            <a:round/>
            <a:headEnd type="none" w="sm" len="sm"/>
            <a:tailEnd type="none" w="sm" len="sm"/>
          </a:ln>
        </p:spPr>
      </p:cxnSp>
      <p:cxnSp>
        <p:nvCxnSpPr>
          <p:cNvPr id="123" name="Google Shape;123;p13"/>
          <p:cNvCxnSpPr/>
          <p:nvPr/>
        </p:nvCxnSpPr>
        <p:spPr>
          <a:xfrm>
            <a:off x="2529068" y="5932843"/>
            <a:ext cx="1560300" cy="0"/>
          </a:xfrm>
          <a:prstGeom prst="straightConnector1">
            <a:avLst/>
          </a:prstGeom>
          <a:noFill/>
          <a:ln w="12700" cap="flat" cmpd="sng">
            <a:solidFill>
              <a:srgbClr val="000000"/>
            </a:solidFill>
            <a:prstDash val="dash"/>
            <a:round/>
            <a:headEnd type="none" w="sm" len="sm"/>
            <a:tailEnd type="none" w="sm" len="sm"/>
          </a:ln>
        </p:spPr>
      </p:cxnSp>
      <p:sp>
        <p:nvSpPr>
          <p:cNvPr id="124" name="Google Shape;124;p13"/>
          <p:cNvSpPr txBox="1"/>
          <p:nvPr/>
        </p:nvSpPr>
        <p:spPr>
          <a:xfrm>
            <a:off x="4219504" y="3558752"/>
            <a:ext cx="594600" cy="2493600"/>
          </a:xfrm>
          <a:prstGeom prst="rect">
            <a:avLst/>
          </a:prstGeom>
          <a:noFill/>
          <a:ln>
            <a:noFill/>
          </a:ln>
        </p:spPr>
        <p:txBody>
          <a:bodyPr spcFirstLastPara="1" wrap="square" lIns="0" tIns="0" rIns="0" bIns="0" anchor="ctr" anchorCtr="0">
            <a:noAutofit/>
          </a:bodyPr>
          <a:lstStyle/>
          <a:p>
            <a:pPr marL="0" marR="0" lvl="0" indent="0" algn="l" rtl="0">
              <a:lnSpc>
                <a:spcPct val="250000"/>
              </a:lnSpc>
              <a:spcBef>
                <a:spcPts val="0"/>
              </a:spcBef>
              <a:spcAft>
                <a:spcPts val="0"/>
              </a:spcAft>
              <a:buClr>
                <a:srgbClr val="000000"/>
              </a:buClr>
              <a:buSzPts val="1200"/>
              <a:buFont typeface="Meiryo"/>
              <a:buNone/>
            </a:pPr>
            <a:r>
              <a:rPr lang="ja-JP" sz="1200"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p9</a:t>
            </a:r>
            <a:endParaRPr sz="12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250000"/>
              </a:lnSpc>
              <a:spcBef>
                <a:spcPts val="0"/>
              </a:spcBef>
              <a:spcAft>
                <a:spcPts val="0"/>
              </a:spcAft>
              <a:buClr>
                <a:srgbClr val="000000"/>
              </a:buClr>
              <a:buSzPts val="1200"/>
              <a:buFont typeface="Meiryo"/>
              <a:buNone/>
            </a:pPr>
            <a:r>
              <a:rPr lang="ja-JP" sz="1200"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p12</a:t>
            </a:r>
            <a:endParaRPr sz="14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250000"/>
              </a:lnSpc>
              <a:spcBef>
                <a:spcPts val="0"/>
              </a:spcBef>
              <a:spcAft>
                <a:spcPts val="0"/>
              </a:spcAft>
              <a:buClr>
                <a:srgbClr val="000000"/>
              </a:buClr>
              <a:buSzPts val="1200"/>
              <a:buFont typeface="Meiryo"/>
              <a:buNone/>
            </a:pPr>
            <a:r>
              <a:rPr lang="ja-JP" sz="1200"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p17</a:t>
            </a:r>
            <a:endParaRPr sz="12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250000"/>
              </a:lnSpc>
              <a:spcBef>
                <a:spcPts val="0"/>
              </a:spcBef>
              <a:spcAft>
                <a:spcPts val="0"/>
              </a:spcAft>
              <a:buClr>
                <a:srgbClr val="000000"/>
              </a:buClr>
              <a:buSzPts val="1200"/>
              <a:buFont typeface="Meiryo"/>
              <a:buNone/>
            </a:pPr>
            <a:r>
              <a:rPr lang="ja-JP" sz="1200"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p19</a:t>
            </a:r>
            <a:endParaRPr sz="14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250000"/>
              </a:lnSpc>
              <a:spcBef>
                <a:spcPts val="0"/>
              </a:spcBef>
              <a:spcAft>
                <a:spcPts val="0"/>
              </a:spcAft>
              <a:buClr>
                <a:srgbClr val="000000"/>
              </a:buClr>
              <a:buSzPts val="1200"/>
              <a:buFont typeface="Meiryo"/>
              <a:buNone/>
            </a:pPr>
            <a:r>
              <a:rPr lang="ja-JP" sz="1200"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P2</a:t>
            </a:r>
            <a:r>
              <a:rPr lang="ja-JP" sz="1200">
                <a:solidFill>
                  <a:srgbClr val="002060"/>
                </a:solidFill>
                <a:latin typeface="Meiryo UI" panose="020B0604030504040204" pitchFamily="34" charset="-128"/>
                <a:ea typeface="Meiryo UI" panose="020B0604030504040204" pitchFamily="34" charset="-128"/>
                <a:cs typeface="Noto Sans JP"/>
                <a:sym typeface="Noto Sans JP"/>
              </a:rPr>
              <a:t>3</a:t>
            </a:r>
            <a:endParaRPr sz="14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250000"/>
              </a:lnSpc>
              <a:spcBef>
                <a:spcPts val="0"/>
              </a:spcBef>
              <a:spcAft>
                <a:spcPts val="0"/>
              </a:spcAft>
              <a:buClr>
                <a:srgbClr val="000000"/>
              </a:buClr>
              <a:buSzPts val="1200"/>
              <a:buFont typeface="Meiryo"/>
              <a:buNone/>
            </a:pPr>
            <a:r>
              <a:rPr lang="ja-JP" sz="1200" i="0" u="none" strike="noStrike" cap="none">
                <a:solidFill>
                  <a:srgbClr val="002060"/>
                </a:solidFill>
                <a:latin typeface="Meiryo UI" panose="020B0604030504040204" pitchFamily="34" charset="-128"/>
                <a:ea typeface="Meiryo UI" panose="020B0604030504040204" pitchFamily="34" charset="-128"/>
                <a:cs typeface="Noto Sans JP"/>
                <a:sym typeface="Noto Sans JP"/>
              </a:rPr>
              <a:t>p2</a:t>
            </a:r>
            <a:r>
              <a:rPr lang="ja-JP" sz="1200">
                <a:solidFill>
                  <a:srgbClr val="002060"/>
                </a:solidFill>
                <a:latin typeface="Meiryo UI" panose="020B0604030504040204" pitchFamily="34" charset="-128"/>
                <a:ea typeface="Meiryo UI" panose="020B0604030504040204" pitchFamily="34" charset="-128"/>
                <a:cs typeface="Noto Sans JP"/>
                <a:sym typeface="Noto Sans JP"/>
              </a:rPr>
              <a:t>4</a:t>
            </a:r>
            <a:endParaRPr sz="1400" i="0" u="none" strike="noStrike" cap="none">
              <a:solidFill>
                <a:srgbClr val="002060"/>
              </a:solidFill>
              <a:latin typeface="Meiryo UI" panose="020B0604030504040204" pitchFamily="34" charset="-128"/>
              <a:ea typeface="Meiryo UI" panose="020B0604030504040204" pitchFamily="34" charset="-128"/>
              <a:cs typeface="Noto Sans JP"/>
              <a:sym typeface="Noto Sans JP"/>
            </a:endParaRPr>
          </a:p>
        </p:txBody>
      </p:sp>
      <p:sp>
        <p:nvSpPr>
          <p:cNvPr id="125" name="Google Shape;125;p13"/>
          <p:cNvSpPr txBox="1"/>
          <p:nvPr/>
        </p:nvSpPr>
        <p:spPr>
          <a:xfrm>
            <a:off x="360000" y="327025"/>
            <a:ext cx="58542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目次</a:t>
            </a:r>
            <a:endParaRPr sz="2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98">
          <a:extLst>
            <a:ext uri="{FF2B5EF4-FFF2-40B4-BE49-F238E27FC236}">
              <a16:creationId xmlns:a16="http://schemas.microsoft.com/office/drawing/2014/main" id="{5B64695C-B0E6-BF41-C584-3967C789661A}"/>
            </a:ext>
          </a:extLst>
        </p:cNvPr>
        <p:cNvGrpSpPr/>
        <p:nvPr/>
      </p:nvGrpSpPr>
      <p:grpSpPr>
        <a:xfrm>
          <a:off x="0" y="0"/>
          <a:ext cx="0" cy="0"/>
          <a:chOff x="0" y="0"/>
          <a:chExt cx="0" cy="0"/>
        </a:xfrm>
      </p:grpSpPr>
      <p:sp>
        <p:nvSpPr>
          <p:cNvPr id="699" name="Google Shape;699;p49">
            <a:extLst>
              <a:ext uri="{FF2B5EF4-FFF2-40B4-BE49-F238E27FC236}">
                <a16:creationId xmlns:a16="http://schemas.microsoft.com/office/drawing/2014/main" id="{7E95588E-BCE2-8230-FC40-2400E768C4E8}"/>
              </a:ext>
            </a:extLst>
          </p:cNvPr>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altLang="en-US" sz="2400" b="1">
                <a:latin typeface="Meiryo UI" panose="020B0604030504040204" pitchFamily="34" charset="-128"/>
                <a:ea typeface="Meiryo UI" panose="020B0604030504040204" pitchFamily="34" charset="-128"/>
                <a:cs typeface="Noto Sans JP"/>
                <a:sym typeface="Noto Sans JP"/>
              </a:rPr>
              <a:t>承認依頼の取り下げ方法</a:t>
            </a:r>
            <a:endParaRPr sz="2400" b="1" dirty="0">
              <a:latin typeface="Meiryo UI" panose="020B0604030504040204" pitchFamily="34" charset="-128"/>
              <a:ea typeface="Meiryo UI" panose="020B0604030504040204" pitchFamily="34" charset="-128"/>
              <a:cs typeface="Noto Sans JP"/>
              <a:sym typeface="Noto Sans JP"/>
            </a:endParaRPr>
          </a:p>
        </p:txBody>
      </p:sp>
      <p:sp>
        <p:nvSpPr>
          <p:cNvPr id="700" name="Google Shape;700;p49">
            <a:extLst>
              <a:ext uri="{FF2B5EF4-FFF2-40B4-BE49-F238E27FC236}">
                <a16:creationId xmlns:a16="http://schemas.microsoft.com/office/drawing/2014/main" id="{3BAB1072-2BE3-B0B8-812F-926F2351D94C}"/>
              </a:ext>
            </a:extLst>
          </p:cNvPr>
          <p:cNvSpPr/>
          <p:nvPr/>
        </p:nvSpPr>
        <p:spPr>
          <a:xfrm>
            <a:off x="486248" y="1975692"/>
            <a:ext cx="25938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01" name="Google Shape;701;p49">
            <a:extLst>
              <a:ext uri="{FF2B5EF4-FFF2-40B4-BE49-F238E27FC236}">
                <a16:creationId xmlns:a16="http://schemas.microsoft.com/office/drawing/2014/main" id="{B865F319-6340-70F2-4A07-50072B623F18}"/>
              </a:ext>
            </a:extLst>
          </p:cNvPr>
          <p:cNvSpPr/>
          <p:nvPr/>
        </p:nvSpPr>
        <p:spPr>
          <a:xfrm>
            <a:off x="3254903" y="1970822"/>
            <a:ext cx="62742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02" name="Google Shape;702;p49">
            <a:extLst>
              <a:ext uri="{FF2B5EF4-FFF2-40B4-BE49-F238E27FC236}">
                <a16:creationId xmlns:a16="http://schemas.microsoft.com/office/drawing/2014/main" id="{95D1CEB0-2F72-1BD0-DC47-8B66EDDAA61D}"/>
              </a:ext>
            </a:extLst>
          </p:cNvPr>
          <p:cNvSpPr/>
          <p:nvPr/>
        </p:nvSpPr>
        <p:spPr>
          <a:xfrm>
            <a:off x="3254902" y="1551538"/>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703" name="Google Shape;703;p49">
            <a:extLst>
              <a:ext uri="{FF2B5EF4-FFF2-40B4-BE49-F238E27FC236}">
                <a16:creationId xmlns:a16="http://schemas.microsoft.com/office/drawing/2014/main" id="{9B14B2A7-F785-3C19-0944-E0E2D038DFE6}"/>
              </a:ext>
            </a:extLst>
          </p:cNvPr>
          <p:cNvSpPr/>
          <p:nvPr/>
        </p:nvSpPr>
        <p:spPr>
          <a:xfrm>
            <a:off x="486248" y="1551538"/>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704" name="Google Shape;704;p49">
            <a:extLst>
              <a:ext uri="{FF2B5EF4-FFF2-40B4-BE49-F238E27FC236}">
                <a16:creationId xmlns:a16="http://schemas.microsoft.com/office/drawing/2014/main" id="{44D1665C-51A7-B212-99DE-D854289595C0}"/>
              </a:ext>
            </a:extLst>
          </p:cNvPr>
          <p:cNvSpPr txBox="1"/>
          <p:nvPr/>
        </p:nvSpPr>
        <p:spPr>
          <a:xfrm>
            <a:off x="499635" y="2519915"/>
            <a:ext cx="2593782" cy="261570"/>
          </a:xfrm>
          <a:prstGeom prst="rect">
            <a:avLst/>
          </a:prstGeom>
          <a:noFill/>
          <a:ln>
            <a:noFill/>
          </a:ln>
        </p:spPr>
        <p:txBody>
          <a:bodyPr spcFirstLastPara="1" wrap="square" lIns="144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en-US"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rPr>
              <a:t>［</a:t>
            </a:r>
            <a:r>
              <a:rPr lang="en-US" sz="1100" i="0" u="none" strike="noStrike" cap="none" dirty="0" err="1">
                <a:solidFill>
                  <a:srgbClr val="3F3F3F"/>
                </a:solidFill>
                <a:latin typeface="Meiryo UI" panose="020B0604030504040204" pitchFamily="34" charset="-128"/>
                <a:ea typeface="Meiryo UI" panose="020B0604030504040204" pitchFamily="34" charset="-128"/>
                <a:cs typeface="Noto Sans JP"/>
                <a:sym typeface="Noto Sans JP"/>
              </a:rPr>
              <a:t>承認取下］をクリックします</a:t>
            </a:r>
            <a:r>
              <a:rPr lang="en-US"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rPr>
              <a:t>。</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705" name="Google Shape;705;p49">
            <a:extLst>
              <a:ext uri="{FF2B5EF4-FFF2-40B4-BE49-F238E27FC236}">
                <a16:creationId xmlns:a16="http://schemas.microsoft.com/office/drawing/2014/main" id="{BDE349D5-2687-87B2-4C3A-3FAF49C3D30F}"/>
              </a:ext>
            </a:extLst>
          </p:cNvPr>
          <p:cNvSpPr/>
          <p:nvPr/>
        </p:nvSpPr>
        <p:spPr>
          <a:xfrm>
            <a:off x="587053" y="2133358"/>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714" name="Google Shape;714;p49">
            <a:extLst>
              <a:ext uri="{FF2B5EF4-FFF2-40B4-BE49-F238E27FC236}">
                <a16:creationId xmlns:a16="http://schemas.microsoft.com/office/drawing/2014/main" id="{4FE37A29-E7C7-56A8-3AF3-3D915AEFFA0F}"/>
              </a:ext>
            </a:extLst>
          </p:cNvPr>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伝票の提出</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pic>
        <p:nvPicPr>
          <p:cNvPr id="24" name="図 23">
            <a:extLst>
              <a:ext uri="{FF2B5EF4-FFF2-40B4-BE49-F238E27FC236}">
                <a16:creationId xmlns:a16="http://schemas.microsoft.com/office/drawing/2014/main" id="{8B6E1E84-6969-FF7A-1968-DABD94145582}"/>
              </a:ext>
            </a:extLst>
          </p:cNvPr>
          <p:cNvPicPr>
            <a:picLocks noChangeAspect="1"/>
          </p:cNvPicPr>
          <p:nvPr/>
        </p:nvPicPr>
        <p:blipFill>
          <a:blip r:embed="rId3"/>
          <a:stretch>
            <a:fillRect/>
          </a:stretch>
        </p:blipFill>
        <p:spPr>
          <a:xfrm>
            <a:off x="3390340" y="2342527"/>
            <a:ext cx="6042781" cy="3375209"/>
          </a:xfrm>
          <a:prstGeom prst="rect">
            <a:avLst/>
          </a:prstGeom>
          <a:ln>
            <a:solidFill>
              <a:schemeClr val="bg1">
                <a:lumMod val="75000"/>
              </a:schemeClr>
            </a:solidFill>
          </a:ln>
        </p:spPr>
      </p:pic>
      <p:sp>
        <p:nvSpPr>
          <p:cNvPr id="25" name="Google Shape;683;p47">
            <a:extLst>
              <a:ext uri="{FF2B5EF4-FFF2-40B4-BE49-F238E27FC236}">
                <a16:creationId xmlns:a16="http://schemas.microsoft.com/office/drawing/2014/main" id="{EC186DF8-9EB8-0EAF-024E-4EB6779D1110}"/>
              </a:ext>
            </a:extLst>
          </p:cNvPr>
          <p:cNvSpPr/>
          <p:nvPr/>
        </p:nvSpPr>
        <p:spPr>
          <a:xfrm rot="10800000" flipH="1">
            <a:off x="8813125" y="5494180"/>
            <a:ext cx="485054" cy="197347"/>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6" name="Google Shape;684;p47">
            <a:extLst>
              <a:ext uri="{FF2B5EF4-FFF2-40B4-BE49-F238E27FC236}">
                <a16:creationId xmlns:a16="http://schemas.microsoft.com/office/drawing/2014/main" id="{864C186D-FA8F-8171-E933-87CB6CF61A7A}"/>
              </a:ext>
            </a:extLst>
          </p:cNvPr>
          <p:cNvSpPr/>
          <p:nvPr/>
        </p:nvSpPr>
        <p:spPr>
          <a:xfrm>
            <a:off x="8813125" y="5283236"/>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grpSp>
        <p:nvGrpSpPr>
          <p:cNvPr id="27" name="Google Shape;414;p31">
            <a:extLst>
              <a:ext uri="{FF2B5EF4-FFF2-40B4-BE49-F238E27FC236}">
                <a16:creationId xmlns:a16="http://schemas.microsoft.com/office/drawing/2014/main" id="{E9005A5A-47EF-D793-55D5-58650B25789B}"/>
              </a:ext>
            </a:extLst>
          </p:cNvPr>
          <p:cNvGrpSpPr/>
          <p:nvPr/>
        </p:nvGrpSpPr>
        <p:grpSpPr>
          <a:xfrm>
            <a:off x="633389" y="3205639"/>
            <a:ext cx="2299500" cy="1450069"/>
            <a:chOff x="545800" y="3004775"/>
            <a:chExt cx="2299500" cy="1644442"/>
          </a:xfrm>
        </p:grpSpPr>
        <p:sp>
          <p:nvSpPr>
            <p:cNvPr id="28" name="Google Shape;415;p31">
              <a:extLst>
                <a:ext uri="{FF2B5EF4-FFF2-40B4-BE49-F238E27FC236}">
                  <a16:creationId xmlns:a16="http://schemas.microsoft.com/office/drawing/2014/main" id="{90451F53-4274-F866-0C83-50F794615E77}"/>
                </a:ext>
              </a:extLst>
            </p:cNvPr>
            <p:cNvSpPr/>
            <p:nvPr/>
          </p:nvSpPr>
          <p:spPr>
            <a:xfrm>
              <a:off x="545800" y="3239817"/>
              <a:ext cx="2299500" cy="1409400"/>
            </a:xfrm>
            <a:prstGeom prst="rect">
              <a:avLst/>
            </a:prstGeom>
            <a:solidFill>
              <a:srgbClr val="FFFFFF"/>
            </a:solidFill>
            <a:ln w="25400" cap="flat" cmpd="sng">
              <a:solidFill>
                <a:srgbClr val="FABF8E"/>
              </a:solidFill>
              <a:prstDash val="solid"/>
              <a:round/>
              <a:headEnd type="none" w="sm" len="sm"/>
              <a:tailEnd type="none" w="sm" len="sm"/>
            </a:ln>
          </p:spPr>
          <p:txBody>
            <a:bodyPr spcFirstLastPara="1" wrap="square" lIns="108000" tIns="0" rIns="0" bIns="0" anchor="ctr" anchorCtr="0">
              <a:noAutofit/>
            </a:bodyPr>
            <a:lstStyle/>
            <a:p>
              <a:pPr marL="192700" lvl="0" indent="-171450" algn="l" rtl="0">
                <a:spcBef>
                  <a:spcPts val="0"/>
                </a:spcBef>
                <a:spcAft>
                  <a:spcPts val="0"/>
                </a:spcAft>
                <a:buClr>
                  <a:srgbClr val="3F3F3F"/>
                </a:buClr>
                <a:buSzPts val="1000"/>
                <a:buFont typeface="Arial" panose="020B0604020202020204" pitchFamily="34" charset="0"/>
                <a:buChar char="•"/>
              </a:pPr>
              <a:r>
                <a:rPr lang="ja-JP" altLang="en-US" sz="1050">
                  <a:solidFill>
                    <a:srgbClr val="3F3F3F"/>
                  </a:solidFill>
                  <a:latin typeface="Meiryo UI" panose="020B0604030504040204" pitchFamily="34" charset="-128"/>
                  <a:ea typeface="Meiryo UI" panose="020B0604030504040204" pitchFamily="34" charset="-128"/>
                  <a:cs typeface="Calibri"/>
                  <a:sym typeface="Calibri"/>
                </a:rPr>
                <a:t>１人でも承認者が承認済みの場合、</a:t>
              </a:r>
              <a:br>
                <a:rPr lang="en-US" altLang="ja-JP" sz="1050" dirty="0">
                  <a:solidFill>
                    <a:srgbClr val="3F3F3F"/>
                  </a:solidFill>
                  <a:latin typeface="Meiryo UI" panose="020B0604030504040204" pitchFamily="34" charset="-128"/>
                  <a:ea typeface="Meiryo UI" panose="020B0604030504040204" pitchFamily="34" charset="-128"/>
                  <a:cs typeface="Calibri"/>
                  <a:sym typeface="Calibri"/>
                </a:rPr>
              </a:br>
              <a:r>
                <a:rPr lang="ja-JP" altLang="en-US" sz="1050">
                  <a:solidFill>
                    <a:srgbClr val="3F3F3F"/>
                  </a:solidFill>
                  <a:latin typeface="Meiryo UI" panose="020B0604030504040204" pitchFamily="34" charset="-128"/>
                  <a:ea typeface="Meiryo UI" panose="020B0604030504040204" pitchFamily="34" charset="-128"/>
                  <a:cs typeface="Calibri"/>
                  <a:sym typeface="Calibri"/>
                </a:rPr>
                <a:t>申請者による承認の取り下げは</a:t>
              </a:r>
              <a:br>
                <a:rPr lang="en-US" altLang="ja-JP" sz="1050" dirty="0">
                  <a:solidFill>
                    <a:srgbClr val="3F3F3F"/>
                  </a:solidFill>
                  <a:latin typeface="Meiryo UI" panose="020B0604030504040204" pitchFamily="34" charset="-128"/>
                  <a:ea typeface="Meiryo UI" panose="020B0604030504040204" pitchFamily="34" charset="-128"/>
                  <a:cs typeface="Calibri"/>
                  <a:sym typeface="Calibri"/>
                </a:rPr>
              </a:br>
              <a:r>
                <a:rPr lang="ja-JP" altLang="en-US" sz="1050">
                  <a:solidFill>
                    <a:srgbClr val="3F3F3F"/>
                  </a:solidFill>
                  <a:latin typeface="Meiryo UI" panose="020B0604030504040204" pitchFamily="34" charset="-128"/>
                  <a:ea typeface="Meiryo UI" panose="020B0604030504040204" pitchFamily="34" charset="-128"/>
                  <a:cs typeface="Calibri"/>
                  <a:sym typeface="Calibri"/>
                </a:rPr>
                <a:t>できません。</a:t>
              </a:r>
              <a:br>
                <a:rPr lang="en-US" altLang="ja-JP" sz="1050" dirty="0">
                  <a:solidFill>
                    <a:srgbClr val="3F3F3F"/>
                  </a:solidFill>
                  <a:latin typeface="Meiryo UI" panose="020B0604030504040204" pitchFamily="34" charset="-128"/>
                  <a:ea typeface="Meiryo UI" panose="020B0604030504040204" pitchFamily="34" charset="-128"/>
                  <a:cs typeface="Calibri"/>
                  <a:sym typeface="Calibri"/>
                </a:rPr>
              </a:br>
              <a:endParaRPr lang="en-US" altLang="ja-JP" sz="1050" dirty="0">
                <a:solidFill>
                  <a:srgbClr val="3F3F3F"/>
                </a:solidFill>
                <a:latin typeface="Meiryo UI" panose="020B0604030504040204" pitchFamily="34" charset="-128"/>
                <a:ea typeface="Meiryo UI" panose="020B0604030504040204" pitchFamily="34" charset="-128"/>
                <a:cs typeface="Calibri"/>
                <a:sym typeface="Calibri"/>
              </a:endParaRPr>
            </a:p>
            <a:p>
              <a:pPr marL="192700" lvl="0" indent="-171450" algn="l" rtl="0">
                <a:spcBef>
                  <a:spcPts val="0"/>
                </a:spcBef>
                <a:spcAft>
                  <a:spcPts val="0"/>
                </a:spcAft>
                <a:buClr>
                  <a:srgbClr val="3F3F3F"/>
                </a:buClr>
                <a:buSzPts val="1000"/>
                <a:buFont typeface="Arial" panose="020B0604020202020204" pitchFamily="34" charset="0"/>
                <a:buChar char="•"/>
              </a:pPr>
              <a:r>
                <a:rPr lang="ja-JP" altLang="en-US" sz="1050">
                  <a:solidFill>
                    <a:srgbClr val="3F3F3F"/>
                  </a:solidFill>
                  <a:latin typeface="Meiryo UI" panose="020B0604030504040204" pitchFamily="34" charset="-128"/>
                  <a:ea typeface="Meiryo UI" panose="020B0604030504040204" pitchFamily="34" charset="-128"/>
                  <a:cs typeface="Calibri"/>
                  <a:sym typeface="Calibri"/>
                </a:rPr>
                <a:t>承認済みの伝票を修正痛い場合は、</a:t>
              </a:r>
              <a:br>
                <a:rPr lang="en-US" altLang="ja-JP" sz="1050" dirty="0">
                  <a:solidFill>
                    <a:srgbClr val="3F3F3F"/>
                  </a:solidFill>
                  <a:latin typeface="Meiryo UI" panose="020B0604030504040204" pitchFamily="34" charset="-128"/>
                  <a:ea typeface="Meiryo UI" panose="020B0604030504040204" pitchFamily="34" charset="-128"/>
                  <a:cs typeface="Calibri"/>
                  <a:sym typeface="Calibri"/>
                </a:rPr>
              </a:br>
              <a:r>
                <a:rPr lang="ja-JP" altLang="en-US" sz="1050">
                  <a:solidFill>
                    <a:srgbClr val="3F3F3F"/>
                  </a:solidFill>
                  <a:latin typeface="Meiryo UI" panose="020B0604030504040204" pitchFamily="34" charset="-128"/>
                  <a:ea typeface="Meiryo UI" panose="020B0604030504040204" pitchFamily="34" charset="-128"/>
                  <a:cs typeface="Calibri"/>
                  <a:sym typeface="Calibri"/>
                </a:rPr>
                <a:t>承認者に差戻の依頼をしてください。</a:t>
              </a:r>
              <a:endParaRPr lang="en-US" altLang="ja-JP" sz="1050" dirty="0">
                <a:solidFill>
                  <a:srgbClr val="3F3F3F"/>
                </a:solidFill>
                <a:latin typeface="Meiryo UI" panose="020B0604030504040204" pitchFamily="34" charset="-128"/>
                <a:ea typeface="Meiryo UI" panose="020B0604030504040204" pitchFamily="34" charset="-128"/>
                <a:cs typeface="Calibri"/>
                <a:sym typeface="Calibri"/>
              </a:endParaRPr>
            </a:p>
          </p:txBody>
        </p:sp>
        <p:sp>
          <p:nvSpPr>
            <p:cNvPr id="31" name="Google Shape;416;p31">
              <a:extLst>
                <a:ext uri="{FF2B5EF4-FFF2-40B4-BE49-F238E27FC236}">
                  <a16:creationId xmlns:a16="http://schemas.microsoft.com/office/drawing/2014/main" id="{8818E6BD-C758-B205-82D7-99DF75945789}"/>
                </a:ext>
              </a:extLst>
            </p:cNvPr>
            <p:cNvSpPr/>
            <p:nvPr/>
          </p:nvSpPr>
          <p:spPr>
            <a:xfrm>
              <a:off x="545800" y="3004775"/>
              <a:ext cx="2299500" cy="244800"/>
            </a:xfrm>
            <a:prstGeom prst="rect">
              <a:avLst/>
            </a:prstGeom>
            <a:solidFill>
              <a:schemeClr val="accent6"/>
            </a:solidFill>
            <a:ln w="28575" cap="flat" cmpd="sng">
              <a:solidFill>
                <a:srgbClr val="FABF8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sz="1100" b="1">
                  <a:solidFill>
                    <a:schemeClr val="lt1"/>
                  </a:solidFill>
                  <a:latin typeface="Meiryo UI" panose="020B0604030504040204" pitchFamily="34" charset="-128"/>
                  <a:ea typeface="Meiryo UI" panose="020B0604030504040204" pitchFamily="34" charset="-128"/>
                  <a:cs typeface="Noto Sans JP"/>
                  <a:sym typeface="Noto Sans JP"/>
                </a:rPr>
                <a:t>補足</a:t>
              </a:r>
              <a:endParaRPr sz="1100" b="1" dirty="0">
                <a:solidFill>
                  <a:schemeClr val="lt1"/>
                </a:solidFill>
                <a:latin typeface="Meiryo UI" panose="020B0604030504040204" pitchFamily="34" charset="-128"/>
                <a:ea typeface="Meiryo UI" panose="020B0604030504040204" pitchFamily="34" charset="-128"/>
                <a:cs typeface="Noto Sans JP"/>
                <a:sym typeface="Noto Sans JP"/>
              </a:endParaRPr>
            </a:p>
          </p:txBody>
        </p:sp>
      </p:grpSp>
    </p:spTree>
    <p:extLst>
      <p:ext uri="{BB962C8B-B14F-4D97-AF65-F5344CB8AC3E}">
        <p14:creationId xmlns:p14="http://schemas.microsoft.com/office/powerpoint/2010/main" val="30202408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50"/>
          <p:cNvSpPr txBox="1">
            <a:spLocks noGrp="1"/>
          </p:cNvSpPr>
          <p:nvPr>
            <p:ph type="title"/>
          </p:nvPr>
        </p:nvSpPr>
        <p:spPr>
          <a:xfrm>
            <a:off x="748400" y="3131100"/>
            <a:ext cx="8370000" cy="595800"/>
          </a:xfrm>
          <a:prstGeom prst="rect">
            <a:avLst/>
          </a:prstGeom>
        </p:spPr>
        <p:txBody>
          <a:bodyPr spcFirstLastPara="1" wrap="square" lIns="45700" tIns="45700" rIns="45700" bIns="45700" anchor="ctr" anchorCtr="0">
            <a:normAutofit/>
          </a:bodyPr>
          <a:lstStyle/>
          <a:p>
            <a:pPr marL="0" lvl="0" indent="0" algn="ctr" rtl="0">
              <a:spcBef>
                <a:spcPts val="0"/>
              </a:spcBef>
              <a:spcAft>
                <a:spcPts val="0"/>
              </a:spcAft>
              <a:buNone/>
            </a:pPr>
            <a:r>
              <a:rPr lang="ja-JP" sz="3000">
                <a:latin typeface="Meiryo UI" panose="020B0604030504040204" pitchFamily="34" charset="-128"/>
                <a:ea typeface="Meiryo UI" panose="020B0604030504040204" pitchFamily="34" charset="-128"/>
              </a:rPr>
              <a:t>伝票の承認</a:t>
            </a:r>
            <a:endParaRPr sz="3000">
              <a:latin typeface="Meiryo UI" panose="020B0604030504040204" pitchFamily="34" charset="-128"/>
              <a:ea typeface="Meiryo UI" panose="020B0604030504040204" pitchFamily="34" charset="-128"/>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sp>
        <p:nvSpPr>
          <p:cNvPr id="725" name="Google Shape;725;p51"/>
          <p:cNvSpPr/>
          <p:nvPr/>
        </p:nvSpPr>
        <p:spPr>
          <a:xfrm>
            <a:off x="3254903" y="2093628"/>
            <a:ext cx="6274158" cy="4074431"/>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grpSp>
        <p:nvGrpSpPr>
          <p:cNvPr id="726" name="Google Shape;726;p51"/>
          <p:cNvGrpSpPr/>
          <p:nvPr/>
        </p:nvGrpSpPr>
        <p:grpSpPr>
          <a:xfrm>
            <a:off x="3437820" y="2890795"/>
            <a:ext cx="5908321" cy="2692717"/>
            <a:chOff x="3437820" y="3089577"/>
            <a:chExt cx="5908321" cy="2692717"/>
          </a:xfrm>
        </p:grpSpPr>
        <p:pic>
          <p:nvPicPr>
            <p:cNvPr id="727" name="Google Shape;727;p51"/>
            <p:cNvPicPr preferRelativeResize="0"/>
            <p:nvPr/>
          </p:nvPicPr>
          <p:blipFill rotWithShape="1">
            <a:blip r:embed="rId3">
              <a:alphaModFix/>
            </a:blip>
            <a:srcRect/>
            <a:stretch/>
          </p:blipFill>
          <p:spPr>
            <a:xfrm>
              <a:off x="3437820" y="3089577"/>
              <a:ext cx="5908321" cy="2692717"/>
            </a:xfrm>
            <a:prstGeom prst="rect">
              <a:avLst/>
            </a:prstGeom>
            <a:noFill/>
            <a:ln w="9525" cap="flat" cmpd="sng">
              <a:solidFill>
                <a:schemeClr val="bg1">
                  <a:lumMod val="75000"/>
                </a:schemeClr>
              </a:solidFill>
              <a:prstDash val="solid"/>
              <a:round/>
              <a:headEnd type="none" w="sm" len="sm"/>
              <a:tailEnd type="none" w="sm" len="sm"/>
            </a:ln>
          </p:spPr>
        </p:pic>
        <p:pic>
          <p:nvPicPr>
            <p:cNvPr id="728" name="Google Shape;728;p51"/>
            <p:cNvPicPr preferRelativeResize="0"/>
            <p:nvPr/>
          </p:nvPicPr>
          <p:blipFill>
            <a:blip r:embed="rId4">
              <a:alphaModFix/>
            </a:blip>
            <a:stretch>
              <a:fillRect/>
            </a:stretch>
          </p:blipFill>
          <p:spPr>
            <a:xfrm>
              <a:off x="6498575" y="3290416"/>
              <a:ext cx="676150" cy="159475"/>
            </a:xfrm>
            <a:prstGeom prst="rect">
              <a:avLst/>
            </a:prstGeom>
            <a:noFill/>
            <a:ln>
              <a:noFill/>
            </a:ln>
          </p:spPr>
        </p:pic>
      </p:grpSp>
      <p:sp>
        <p:nvSpPr>
          <p:cNvPr id="729" name="Google Shape;729;p51"/>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承認する伝票</a:t>
            </a:r>
            <a:r>
              <a:rPr lang="ja-JP" altLang="en-US" sz="2400" b="1">
                <a:latin typeface="Meiryo UI" panose="020B0604030504040204" pitchFamily="34" charset="-128"/>
                <a:ea typeface="Meiryo UI" panose="020B0604030504040204" pitchFamily="34" charset="-128"/>
                <a:cs typeface="Noto Sans JP"/>
                <a:sym typeface="Noto Sans JP"/>
              </a:rPr>
              <a:t>の</a:t>
            </a:r>
            <a:r>
              <a:rPr lang="ja-JP" sz="2400" b="1">
                <a:latin typeface="Meiryo UI" panose="020B0604030504040204" pitchFamily="34" charset="-128"/>
                <a:ea typeface="Meiryo UI" panose="020B0604030504040204" pitchFamily="34" charset="-128"/>
                <a:cs typeface="Noto Sans JP"/>
                <a:sym typeface="Noto Sans JP"/>
              </a:rPr>
              <a:t>確認方法</a:t>
            </a:r>
            <a:endParaRPr sz="2400" b="1" dirty="0">
              <a:latin typeface="Meiryo UI" panose="020B0604030504040204" pitchFamily="34" charset="-128"/>
              <a:ea typeface="Meiryo UI" panose="020B0604030504040204" pitchFamily="34" charset="-128"/>
              <a:cs typeface="Noto Sans JP"/>
              <a:sym typeface="Noto Sans JP"/>
            </a:endParaRPr>
          </a:p>
        </p:txBody>
      </p:sp>
      <p:sp>
        <p:nvSpPr>
          <p:cNvPr id="730" name="Google Shape;730;p51"/>
          <p:cNvSpPr/>
          <p:nvPr/>
        </p:nvSpPr>
        <p:spPr>
          <a:xfrm>
            <a:off x="486248" y="2098498"/>
            <a:ext cx="2593765" cy="4074432"/>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31" name="Google Shape;731;p51"/>
          <p:cNvSpPr/>
          <p:nvPr/>
        </p:nvSpPr>
        <p:spPr>
          <a:xfrm>
            <a:off x="3254902" y="1674344"/>
            <a:ext cx="6274159" cy="416305"/>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732" name="Google Shape;732;p51"/>
          <p:cNvSpPr/>
          <p:nvPr/>
        </p:nvSpPr>
        <p:spPr>
          <a:xfrm>
            <a:off x="486248" y="1674344"/>
            <a:ext cx="2593765" cy="424154"/>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733" name="Google Shape;733;p51"/>
          <p:cNvSpPr txBox="1"/>
          <p:nvPr/>
        </p:nvSpPr>
        <p:spPr>
          <a:xfrm>
            <a:off x="486248" y="2648508"/>
            <a:ext cx="2465804" cy="1277232"/>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承認対象の</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伝票</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が存在する場合</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ホーム画面</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の「承認」の枠</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に</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伝票の</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件数が</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表示され</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ます。</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承認を行いたい伝票の機能名</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a:t>
            </a: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クリックすると</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承認</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伝票の</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一覧画面へ</a:t>
            </a: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遷移</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します</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734" name="Google Shape;734;p51"/>
          <p:cNvSpPr/>
          <p:nvPr/>
        </p:nvSpPr>
        <p:spPr>
          <a:xfrm>
            <a:off x="558880" y="2256320"/>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735" name="Google Shape;735;p51"/>
          <p:cNvSpPr/>
          <p:nvPr/>
        </p:nvSpPr>
        <p:spPr>
          <a:xfrm rot="10800000" flipH="1">
            <a:off x="4405990" y="4410402"/>
            <a:ext cx="1188000" cy="715325"/>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36" name="Google Shape;736;p51"/>
          <p:cNvSpPr txBox="1"/>
          <p:nvPr/>
        </p:nvSpPr>
        <p:spPr>
          <a:xfrm>
            <a:off x="486248" y="4907660"/>
            <a:ext cx="2585735" cy="60030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自身が代理承認者になっている場合、</a:t>
            </a: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対象となる</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伝票</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は、</a:t>
            </a: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代理承認</a:t>
            </a:r>
            <a:r>
              <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の覧に</a:t>
            </a: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表示されます</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737" name="Google Shape;737;p51"/>
          <p:cNvSpPr/>
          <p:nvPr/>
        </p:nvSpPr>
        <p:spPr>
          <a:xfrm rot="5400000">
            <a:off x="3829076" y="2722099"/>
            <a:ext cx="144878" cy="504888"/>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38" name="Google Shape;738;p51"/>
          <p:cNvSpPr/>
          <p:nvPr/>
        </p:nvSpPr>
        <p:spPr>
          <a:xfrm>
            <a:off x="4405989" y="4183153"/>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739" name="Google Shape;739;p51"/>
          <p:cNvSpPr txBox="1"/>
          <p:nvPr/>
        </p:nvSpPr>
        <p:spPr>
          <a:xfrm>
            <a:off x="1017851" y="4492307"/>
            <a:ext cx="1565700" cy="336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JP" b="1">
                <a:solidFill>
                  <a:srgbClr val="F92745"/>
                </a:solidFill>
                <a:latin typeface="Meiryo UI" panose="020B0604030504040204" pitchFamily="34" charset="-128"/>
                <a:ea typeface="Meiryo UI" panose="020B0604030504040204" pitchFamily="34" charset="-128"/>
                <a:cs typeface="Noto Sans JP"/>
                <a:sym typeface="Noto Sans JP"/>
              </a:rPr>
              <a:t>Point！</a:t>
            </a:r>
            <a:endParaRPr b="1">
              <a:solidFill>
                <a:srgbClr val="F92745"/>
              </a:solidFill>
              <a:latin typeface="Meiryo UI" panose="020B0604030504040204" pitchFamily="34" charset="-128"/>
              <a:ea typeface="Meiryo UI" panose="020B0604030504040204" pitchFamily="34" charset="-128"/>
              <a:cs typeface="Noto Sans JP"/>
              <a:sym typeface="Noto Sans JP"/>
            </a:endParaRPr>
          </a:p>
        </p:txBody>
      </p:sp>
      <p:sp>
        <p:nvSpPr>
          <p:cNvPr id="740" name="Google Shape;740;p51"/>
          <p:cNvSpPr/>
          <p:nvPr/>
        </p:nvSpPr>
        <p:spPr>
          <a:xfrm>
            <a:off x="574098" y="4444607"/>
            <a:ext cx="432000" cy="432000"/>
          </a:xfrm>
          <a:prstGeom prst="ellipse">
            <a:avLst/>
          </a:prstGeom>
          <a:solidFill>
            <a:srgbClr val="F92745"/>
          </a:solidFill>
          <a:ln w="25400" cap="flat" cmpd="sng">
            <a:solidFill>
              <a:srgbClr val="F92745"/>
            </a:solidFill>
            <a:prstDash val="solid"/>
            <a:round/>
            <a:headEnd type="none" w="sm" len="sm"/>
            <a:tailEnd type="none" w="sm" len="sm"/>
          </a:ln>
        </p:spPr>
        <p:txBody>
          <a:bodyPr spcFirstLastPara="1" wrap="square" lIns="0" tIns="45700" rIns="0" bIns="45700"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ja-JP" sz="1800"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a:t>
            </a:r>
            <a:endParaRPr sz="1800"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741" name="Google Shape;741;p51"/>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伝票の承認</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 name="Google Shape;587;p41">
            <a:extLst>
              <a:ext uri="{FF2B5EF4-FFF2-40B4-BE49-F238E27FC236}">
                <a16:creationId xmlns:a16="http://schemas.microsoft.com/office/drawing/2014/main" id="{33429BF7-CB74-A764-D96B-1C490739F8CA}"/>
              </a:ext>
            </a:extLst>
          </p:cNvPr>
          <p:cNvSpPr/>
          <p:nvPr/>
        </p:nvSpPr>
        <p:spPr>
          <a:xfrm>
            <a:off x="5643829" y="4111153"/>
            <a:ext cx="252000" cy="252000"/>
          </a:xfrm>
          <a:prstGeom prst="ellipse">
            <a:avLst/>
          </a:prstGeom>
          <a:solidFill>
            <a:srgbClr val="F92745"/>
          </a:solidFill>
          <a:ln w="25400" cap="flat" cmpd="sng">
            <a:solidFill>
              <a:srgbClr val="F92745"/>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ja-JP" sz="1200"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a:t>
            </a:r>
            <a:endParaRPr sz="1200"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3" name="Google Shape;735;p51">
            <a:extLst>
              <a:ext uri="{FF2B5EF4-FFF2-40B4-BE49-F238E27FC236}">
                <a16:creationId xmlns:a16="http://schemas.microsoft.com/office/drawing/2014/main" id="{3B407A88-A481-D7BD-4FEF-1343AFD941B1}"/>
              </a:ext>
            </a:extLst>
          </p:cNvPr>
          <p:cNvSpPr/>
          <p:nvPr/>
        </p:nvSpPr>
        <p:spPr>
          <a:xfrm rot="10800000" flipH="1">
            <a:off x="5643830" y="4410402"/>
            <a:ext cx="1188000" cy="715325"/>
          </a:xfrm>
          <a:prstGeom prst="rect">
            <a:avLst/>
          </a:prstGeom>
          <a:noFill/>
          <a:ln w="19050" cap="flat" cmpd="sng">
            <a:solidFill>
              <a:srgbClr val="F92745"/>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52"/>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伝票</a:t>
            </a:r>
            <a:r>
              <a:rPr lang="ja-JP" altLang="en-US" sz="2400" b="1">
                <a:latin typeface="Meiryo UI" panose="020B0604030504040204" pitchFamily="34" charset="-128"/>
                <a:ea typeface="Meiryo UI" panose="020B0604030504040204" pitchFamily="34" charset="-128"/>
                <a:cs typeface="Noto Sans JP"/>
                <a:sym typeface="Noto Sans JP"/>
              </a:rPr>
              <a:t>を</a:t>
            </a:r>
            <a:r>
              <a:rPr lang="ja-JP" sz="2400" b="1">
                <a:latin typeface="Meiryo UI" panose="020B0604030504040204" pitchFamily="34" charset="-128"/>
                <a:ea typeface="Meiryo UI" panose="020B0604030504040204" pitchFamily="34" charset="-128"/>
                <a:cs typeface="Noto Sans JP"/>
                <a:sym typeface="Noto Sans JP"/>
              </a:rPr>
              <a:t>承認する方法</a:t>
            </a:r>
            <a:r>
              <a:rPr lang="en-US" altLang="ja-JP" sz="2400" b="1" dirty="0">
                <a:latin typeface="Meiryo UI" panose="020B0604030504040204" pitchFamily="34" charset="-128"/>
                <a:ea typeface="Meiryo UI" panose="020B0604030504040204" pitchFamily="34" charset="-128"/>
                <a:cs typeface="Noto Sans JP"/>
                <a:sym typeface="Noto Sans JP"/>
              </a:rPr>
              <a:t>①</a:t>
            </a:r>
            <a:endParaRPr sz="2400" b="1" dirty="0">
              <a:latin typeface="Meiryo UI" panose="020B0604030504040204" pitchFamily="34" charset="-128"/>
              <a:ea typeface="Meiryo UI" panose="020B0604030504040204" pitchFamily="34" charset="-128"/>
              <a:cs typeface="Noto Sans JP"/>
              <a:sym typeface="Noto Sans JP"/>
            </a:endParaRPr>
          </a:p>
        </p:txBody>
      </p:sp>
      <p:sp>
        <p:nvSpPr>
          <p:cNvPr id="749" name="Google Shape;749;p52"/>
          <p:cNvSpPr/>
          <p:nvPr/>
        </p:nvSpPr>
        <p:spPr>
          <a:xfrm>
            <a:off x="486248" y="2114400"/>
            <a:ext cx="25938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50" name="Google Shape;750;p52"/>
          <p:cNvSpPr/>
          <p:nvPr/>
        </p:nvSpPr>
        <p:spPr>
          <a:xfrm>
            <a:off x="3254903" y="2149497"/>
            <a:ext cx="6274158" cy="4074431"/>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51" name="Google Shape;751;p52"/>
          <p:cNvSpPr/>
          <p:nvPr/>
        </p:nvSpPr>
        <p:spPr>
          <a:xfrm>
            <a:off x="3254902" y="1690246"/>
            <a:ext cx="6274159" cy="416305"/>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752" name="Google Shape;752;p52"/>
          <p:cNvSpPr/>
          <p:nvPr/>
        </p:nvSpPr>
        <p:spPr>
          <a:xfrm>
            <a:off x="486248" y="1690246"/>
            <a:ext cx="2593765" cy="424154"/>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753" name="Google Shape;753;p52"/>
          <p:cNvSpPr txBox="1"/>
          <p:nvPr/>
        </p:nvSpPr>
        <p:spPr>
          <a:xfrm>
            <a:off x="486248" y="2672638"/>
            <a:ext cx="2507352" cy="60030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伝票No.をクリックすると</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伝票の内容を確認することができます。</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(次ページ参照）</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754" name="Google Shape;754;p52"/>
          <p:cNvSpPr/>
          <p:nvPr/>
        </p:nvSpPr>
        <p:spPr>
          <a:xfrm>
            <a:off x="558881" y="2272222"/>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1</a:t>
            </a:r>
            <a:endParaRPr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pic>
        <p:nvPicPr>
          <p:cNvPr id="755" name="Google Shape;755;p52"/>
          <p:cNvPicPr preferRelativeResize="0"/>
          <p:nvPr/>
        </p:nvPicPr>
        <p:blipFill rotWithShape="1">
          <a:blip r:embed="rId3">
            <a:alphaModFix/>
          </a:blip>
          <a:srcRect/>
          <a:stretch/>
        </p:blipFill>
        <p:spPr>
          <a:xfrm>
            <a:off x="3411314" y="2313584"/>
            <a:ext cx="5961334" cy="2710543"/>
          </a:xfrm>
          <a:prstGeom prst="rect">
            <a:avLst/>
          </a:prstGeom>
          <a:noFill/>
          <a:ln w="9525" cap="flat" cmpd="sng">
            <a:solidFill>
              <a:schemeClr val="bg1">
                <a:lumMod val="75000"/>
              </a:schemeClr>
            </a:solidFill>
            <a:prstDash val="solid"/>
            <a:round/>
            <a:headEnd type="none" w="sm" len="sm"/>
            <a:tailEnd type="none" w="sm" len="sm"/>
          </a:ln>
        </p:spPr>
      </p:pic>
      <p:sp>
        <p:nvSpPr>
          <p:cNvPr id="756" name="Google Shape;756;p52"/>
          <p:cNvSpPr/>
          <p:nvPr/>
        </p:nvSpPr>
        <p:spPr>
          <a:xfrm rot="10800000" flipH="1">
            <a:off x="4332647" y="3723324"/>
            <a:ext cx="502112" cy="697206"/>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57" name="Google Shape;757;p52"/>
          <p:cNvSpPr/>
          <p:nvPr/>
        </p:nvSpPr>
        <p:spPr>
          <a:xfrm rot="5400000">
            <a:off x="3802224" y="2164498"/>
            <a:ext cx="144878" cy="504888"/>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58" name="Google Shape;758;p52"/>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伝票の承認</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759" name="Google Shape;759;p52"/>
          <p:cNvSpPr/>
          <p:nvPr/>
        </p:nvSpPr>
        <p:spPr>
          <a:xfrm>
            <a:off x="4331703" y="3504757"/>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63"/>
        <p:cNvGrpSpPr/>
        <p:nvPr/>
      </p:nvGrpSpPr>
      <p:grpSpPr>
        <a:xfrm>
          <a:off x="0" y="0"/>
          <a:ext cx="0" cy="0"/>
          <a:chOff x="0" y="0"/>
          <a:chExt cx="0" cy="0"/>
        </a:xfrm>
      </p:grpSpPr>
      <p:sp>
        <p:nvSpPr>
          <p:cNvPr id="764" name="Google Shape;764;p53"/>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lvl="0">
              <a:buSzPts val="2400"/>
            </a:pPr>
            <a:r>
              <a:rPr lang="ja-JP" altLang="en-US" sz="2400" b="1">
                <a:latin typeface="Meiryo UI" panose="020B0604030504040204" pitchFamily="34" charset="-128"/>
                <a:ea typeface="Meiryo UI" panose="020B0604030504040204" pitchFamily="34" charset="-128"/>
                <a:cs typeface="Noto Sans JP"/>
                <a:sym typeface="Noto Sans JP"/>
              </a:rPr>
              <a:t>伝票を承認する方法</a:t>
            </a:r>
            <a:r>
              <a:rPr lang="en-US" altLang="ja-JP" sz="2400" b="1" dirty="0">
                <a:latin typeface="Meiryo UI" panose="020B0604030504040204" pitchFamily="34" charset="-128"/>
                <a:ea typeface="Meiryo UI" panose="020B0604030504040204" pitchFamily="34" charset="-128"/>
                <a:cs typeface="Noto Sans JP"/>
                <a:sym typeface="Noto Sans JP"/>
              </a:rPr>
              <a:t>①</a:t>
            </a:r>
            <a:endParaRPr lang="ja-JP" altLang="en-US" sz="2400" b="1" dirty="0">
              <a:latin typeface="Meiryo UI" panose="020B0604030504040204" pitchFamily="34" charset="-128"/>
              <a:ea typeface="Meiryo UI" panose="020B0604030504040204" pitchFamily="34" charset="-128"/>
              <a:cs typeface="Noto Sans JP"/>
              <a:sym typeface="Noto Sans JP"/>
            </a:endParaRPr>
          </a:p>
        </p:txBody>
      </p:sp>
      <p:sp>
        <p:nvSpPr>
          <p:cNvPr id="766" name="Google Shape;766;p53"/>
          <p:cNvSpPr/>
          <p:nvPr/>
        </p:nvSpPr>
        <p:spPr>
          <a:xfrm>
            <a:off x="486248" y="2066693"/>
            <a:ext cx="25938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767" name="Google Shape;767;p53"/>
          <p:cNvSpPr/>
          <p:nvPr/>
        </p:nvSpPr>
        <p:spPr>
          <a:xfrm>
            <a:off x="3254903" y="2061823"/>
            <a:ext cx="6274158" cy="4074431"/>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768" name="Google Shape;768;p53"/>
          <p:cNvSpPr/>
          <p:nvPr/>
        </p:nvSpPr>
        <p:spPr>
          <a:xfrm>
            <a:off x="3254902" y="1642539"/>
            <a:ext cx="6274159" cy="416305"/>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画 面イメージ</a:t>
            </a:r>
            <a:endParaRPr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769" name="Google Shape;769;p53"/>
          <p:cNvSpPr/>
          <p:nvPr/>
        </p:nvSpPr>
        <p:spPr>
          <a:xfrm>
            <a:off x="486248" y="1642539"/>
            <a:ext cx="2593765" cy="424154"/>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770" name="Google Shape;770;p53"/>
          <p:cNvSpPr txBox="1"/>
          <p:nvPr/>
        </p:nvSpPr>
        <p:spPr>
          <a:xfrm>
            <a:off x="486248" y="2631936"/>
            <a:ext cx="2569132" cy="600124"/>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伝票</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内容を確認後、承認する場合は</a:t>
            </a:r>
            <a:r>
              <a:rPr lang="ja-JP" sz="1100" b="1">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b="1"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承認して次へ</a:t>
            </a:r>
            <a:r>
              <a:rPr lang="ja-JP" sz="1100" b="1">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クリックすると、</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次の承認対象伝票に移動します。</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771" name="Google Shape;771;p53"/>
          <p:cNvSpPr/>
          <p:nvPr/>
        </p:nvSpPr>
        <p:spPr>
          <a:xfrm>
            <a:off x="558881" y="2224515"/>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2</a:t>
            </a:r>
            <a:endParaRPr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pic>
        <p:nvPicPr>
          <p:cNvPr id="772" name="Google Shape;772;p53"/>
          <p:cNvPicPr preferRelativeResize="0"/>
          <p:nvPr/>
        </p:nvPicPr>
        <p:blipFill rotWithShape="1">
          <a:blip r:embed="rId3">
            <a:alphaModFix/>
          </a:blip>
          <a:srcRect/>
          <a:stretch/>
        </p:blipFill>
        <p:spPr>
          <a:xfrm>
            <a:off x="3454423" y="2459777"/>
            <a:ext cx="5875115" cy="3368543"/>
          </a:xfrm>
          <a:prstGeom prst="rect">
            <a:avLst/>
          </a:prstGeom>
          <a:noFill/>
          <a:ln w="9525" cap="flat" cmpd="sng">
            <a:solidFill>
              <a:schemeClr val="bg1">
                <a:lumMod val="75000"/>
              </a:schemeClr>
            </a:solidFill>
            <a:prstDash val="solid"/>
            <a:round/>
            <a:headEnd type="none" w="sm" len="sm"/>
            <a:tailEnd type="none" w="sm" len="sm"/>
          </a:ln>
        </p:spPr>
      </p:pic>
      <p:sp>
        <p:nvSpPr>
          <p:cNvPr id="773" name="Google Shape;773;p53"/>
          <p:cNvSpPr/>
          <p:nvPr/>
        </p:nvSpPr>
        <p:spPr>
          <a:xfrm rot="10800000" flipH="1">
            <a:off x="8024432" y="5636310"/>
            <a:ext cx="396000" cy="180000"/>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74" name="Google Shape;774;p53"/>
          <p:cNvSpPr/>
          <p:nvPr/>
        </p:nvSpPr>
        <p:spPr>
          <a:xfrm>
            <a:off x="8025760" y="5428399"/>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2</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775" name="Google Shape;775;p53"/>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伝票の承認</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grpSp>
        <p:nvGrpSpPr>
          <p:cNvPr id="2" name="Google Shape;567;p40">
            <a:extLst>
              <a:ext uri="{FF2B5EF4-FFF2-40B4-BE49-F238E27FC236}">
                <a16:creationId xmlns:a16="http://schemas.microsoft.com/office/drawing/2014/main" id="{9C3B8451-8F57-2E9B-B195-FCE615004D41}"/>
              </a:ext>
            </a:extLst>
          </p:cNvPr>
          <p:cNvGrpSpPr/>
          <p:nvPr/>
        </p:nvGrpSpPr>
        <p:grpSpPr>
          <a:xfrm>
            <a:off x="644071" y="4736316"/>
            <a:ext cx="2299500" cy="872091"/>
            <a:chOff x="556522" y="1448248"/>
            <a:chExt cx="2299500" cy="971256"/>
          </a:xfrm>
        </p:grpSpPr>
        <p:sp>
          <p:nvSpPr>
            <p:cNvPr id="3" name="Google Shape;568;p40">
              <a:extLst>
                <a:ext uri="{FF2B5EF4-FFF2-40B4-BE49-F238E27FC236}">
                  <a16:creationId xmlns:a16="http://schemas.microsoft.com/office/drawing/2014/main" id="{D9DBC03F-82E1-DCA4-3983-DB60E9E5B04A}"/>
                </a:ext>
              </a:extLst>
            </p:cNvPr>
            <p:cNvSpPr/>
            <p:nvPr/>
          </p:nvSpPr>
          <p:spPr>
            <a:xfrm>
              <a:off x="556522" y="1683300"/>
              <a:ext cx="2299500" cy="736204"/>
            </a:xfrm>
            <a:prstGeom prst="rect">
              <a:avLst/>
            </a:prstGeom>
            <a:solidFill>
              <a:srgbClr val="FFFFFF"/>
            </a:solidFill>
            <a:ln w="19050" cap="flat" cmpd="sng">
              <a:solidFill>
                <a:srgbClr val="FABF8E"/>
              </a:solidFill>
              <a:prstDash val="solid"/>
              <a:round/>
              <a:headEnd type="none" w="sm" len="sm"/>
              <a:tailEnd type="none" w="sm" len="sm"/>
            </a:ln>
          </p:spPr>
          <p:txBody>
            <a:bodyPr spcFirstLastPara="1" wrap="square" lIns="108000" tIns="0" rIns="0" bIns="0" anchor="ctr" anchorCtr="0">
              <a:noAutofit/>
            </a:bodyPr>
            <a:lstStyle/>
            <a:p>
              <a:pPr lvl="0" algn="ctr">
                <a:buClr>
                  <a:srgbClr val="3F3F3F"/>
                </a:buClr>
                <a:buSzPts val="1100"/>
              </a:pP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伝票の編集権限がついている場合は、</a:t>
              </a:r>
            </a:p>
            <a:p>
              <a:pPr lvl="0" algn="ctr">
                <a:buClr>
                  <a:srgbClr val="3F3F3F"/>
                </a:buClr>
                <a:buSzPts val="1100"/>
              </a:pP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承認対象の伝票の編集が可能です。</a:t>
              </a:r>
            </a:p>
            <a:p>
              <a:pPr lvl="0" algn="ctr">
                <a:buClr>
                  <a:srgbClr val="3F3F3F"/>
                </a:buClr>
                <a:buSzPts val="1100"/>
              </a:pP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（伝票編集の詳細は次ページを参照）</a:t>
              </a:r>
              <a:endParaRPr lang="ja-JP" altLang="en-US" sz="10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4" name="Google Shape;569;p40">
              <a:extLst>
                <a:ext uri="{FF2B5EF4-FFF2-40B4-BE49-F238E27FC236}">
                  <a16:creationId xmlns:a16="http://schemas.microsoft.com/office/drawing/2014/main" id="{ACC2A012-90FA-D747-F884-640A3AB461E3}"/>
                </a:ext>
              </a:extLst>
            </p:cNvPr>
            <p:cNvSpPr/>
            <p:nvPr/>
          </p:nvSpPr>
          <p:spPr>
            <a:xfrm>
              <a:off x="556522" y="1448248"/>
              <a:ext cx="2299500" cy="244800"/>
            </a:xfrm>
            <a:prstGeom prst="rect">
              <a:avLst/>
            </a:prstGeom>
            <a:solidFill>
              <a:schemeClr val="accent6"/>
            </a:solidFill>
            <a:ln w="19050" cap="flat" cmpd="sng">
              <a:solidFill>
                <a:srgbClr val="FABF8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sz="1100" b="1">
                  <a:solidFill>
                    <a:schemeClr val="lt1"/>
                  </a:solidFill>
                  <a:latin typeface="Meiryo UI" panose="020B0604030504040204" pitchFamily="34" charset="-128"/>
                  <a:ea typeface="Meiryo UI" panose="020B0604030504040204" pitchFamily="34" charset="-128"/>
                  <a:cs typeface="Noto Sans JP"/>
                  <a:sym typeface="Noto Sans JP"/>
                </a:rPr>
                <a:t>補足</a:t>
              </a:r>
              <a:endParaRPr sz="1100" b="1">
                <a:solidFill>
                  <a:schemeClr val="lt1"/>
                </a:solidFill>
                <a:latin typeface="Meiryo UI" panose="020B0604030504040204" pitchFamily="34" charset="-128"/>
                <a:ea typeface="Meiryo UI" panose="020B0604030504040204" pitchFamily="34" charset="-128"/>
                <a:cs typeface="Noto Sans JP"/>
                <a:sym typeface="Noto Sans JP"/>
              </a:endParaRPr>
            </a:p>
          </p:txBody>
        </p:sp>
      </p:grpSp>
      <p:sp>
        <p:nvSpPr>
          <p:cNvPr id="5" name="Google Shape;773;p53">
            <a:extLst>
              <a:ext uri="{FF2B5EF4-FFF2-40B4-BE49-F238E27FC236}">
                <a16:creationId xmlns:a16="http://schemas.microsoft.com/office/drawing/2014/main" id="{F1D60856-8C18-55EA-8660-2E921B59D2C3}"/>
              </a:ext>
            </a:extLst>
          </p:cNvPr>
          <p:cNvSpPr/>
          <p:nvPr/>
        </p:nvSpPr>
        <p:spPr>
          <a:xfrm rot="10800000" flipH="1">
            <a:off x="3542550" y="3433648"/>
            <a:ext cx="3072935" cy="216000"/>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6" name="Google Shape;774;p53">
            <a:extLst>
              <a:ext uri="{FF2B5EF4-FFF2-40B4-BE49-F238E27FC236}">
                <a16:creationId xmlns:a16="http://schemas.microsoft.com/office/drawing/2014/main" id="{FBCD0BFE-3385-90CE-8D8E-F49C3D39831D}"/>
              </a:ext>
            </a:extLst>
          </p:cNvPr>
          <p:cNvSpPr/>
          <p:nvPr/>
        </p:nvSpPr>
        <p:spPr>
          <a:xfrm>
            <a:off x="3542550" y="3224517"/>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dirty="0">
                <a:solidFill>
                  <a:schemeClr val="lt1"/>
                </a:solidFill>
                <a:latin typeface="Meiryo UI" panose="020B0604030504040204" pitchFamily="34" charset="-128"/>
                <a:ea typeface="Meiryo UI" panose="020B0604030504040204" pitchFamily="34" charset="-128"/>
                <a:cs typeface="Noto Sans JP"/>
                <a:sym typeface="Noto Sans JP"/>
              </a:rPr>
              <a:t>3</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7" name="Google Shape;773;p53">
            <a:extLst>
              <a:ext uri="{FF2B5EF4-FFF2-40B4-BE49-F238E27FC236}">
                <a16:creationId xmlns:a16="http://schemas.microsoft.com/office/drawing/2014/main" id="{4B0AC410-D406-279C-E097-AB08F7DE3BF7}"/>
              </a:ext>
            </a:extLst>
          </p:cNvPr>
          <p:cNvSpPr/>
          <p:nvPr/>
        </p:nvSpPr>
        <p:spPr>
          <a:xfrm rot="10800000" flipH="1">
            <a:off x="8451832" y="5636310"/>
            <a:ext cx="396000" cy="180000"/>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cxnSp>
        <p:nvCxnSpPr>
          <p:cNvPr id="9" name="直線矢印コネクタ 8">
            <a:extLst>
              <a:ext uri="{FF2B5EF4-FFF2-40B4-BE49-F238E27FC236}">
                <a16:creationId xmlns:a16="http://schemas.microsoft.com/office/drawing/2014/main" id="{173EFA69-2FDE-D1C9-B912-66A919EC80BB}"/>
              </a:ext>
            </a:extLst>
          </p:cNvPr>
          <p:cNvCxnSpPr>
            <a:cxnSpLocks/>
          </p:cNvCxnSpPr>
          <p:nvPr/>
        </p:nvCxnSpPr>
        <p:spPr>
          <a:xfrm>
            <a:off x="6663855" y="3641698"/>
            <a:ext cx="1891749" cy="1958750"/>
          </a:xfrm>
          <a:prstGeom prst="straightConnector1">
            <a:avLst/>
          </a:prstGeom>
          <a:ln w="28575">
            <a:solidFill>
              <a:srgbClr val="F79646"/>
            </a:solidFill>
            <a:tailEnd type="triangle"/>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BD0C7723-CD77-B12F-31D0-1AEFD14C658E}"/>
              </a:ext>
            </a:extLst>
          </p:cNvPr>
          <p:cNvSpPr txBox="1"/>
          <p:nvPr/>
        </p:nvSpPr>
        <p:spPr>
          <a:xfrm>
            <a:off x="486248" y="3823538"/>
            <a:ext cx="2422053" cy="600164"/>
          </a:xfrm>
          <a:prstGeom prst="rect">
            <a:avLst/>
          </a:prstGeom>
          <a:noFill/>
        </p:spPr>
        <p:txBody>
          <a:bodyPr wrap="square" lIns="180000">
            <a:spAutoFit/>
          </a:bodyPr>
          <a:lstStyle/>
          <a:p>
            <a:pPr lvl="0">
              <a:buClr>
                <a:srgbClr val="3F3F3F"/>
              </a:buClr>
              <a:buSzPts val="1100"/>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申請者に伝票を差し戻す場合は、</a:t>
            </a: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lvl="0">
              <a:buClr>
                <a:srgbClr val="3F3F3F"/>
              </a:buClr>
              <a:buSzPts val="1100"/>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承認者コメントを入力してから</a:t>
            </a:r>
            <a:endPar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endParaRPr>
          </a:p>
          <a:p>
            <a:pPr lvl="0">
              <a:buClr>
                <a:srgbClr val="3F3F3F"/>
              </a:buClr>
              <a:buSzPts val="1100"/>
            </a:pPr>
            <a:r>
              <a:rPr lang="ja-JP" altLang="en-US" sz="1100" b="1">
                <a:solidFill>
                  <a:srgbClr val="3F3F3F"/>
                </a:solidFill>
                <a:latin typeface="Meiryo UI" panose="020B0604030504040204" pitchFamily="34" charset="-128"/>
                <a:ea typeface="Meiryo UI" panose="020B0604030504040204" pitchFamily="34" charset="-128"/>
                <a:cs typeface="Noto Sans JP"/>
                <a:sym typeface="Noto Sans JP"/>
              </a:rPr>
              <a:t>［差戻して次へ］</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をクリックします。</a:t>
            </a:r>
            <a:endParaRPr lang="ja-JP" altLang="en-US"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4" name="Google Shape;771;p53">
            <a:extLst>
              <a:ext uri="{FF2B5EF4-FFF2-40B4-BE49-F238E27FC236}">
                <a16:creationId xmlns:a16="http://schemas.microsoft.com/office/drawing/2014/main" id="{6FD98F78-48F3-3CDE-512A-4317B0C663E2}"/>
              </a:ext>
            </a:extLst>
          </p:cNvPr>
          <p:cNvSpPr/>
          <p:nvPr/>
        </p:nvSpPr>
        <p:spPr>
          <a:xfrm>
            <a:off x="553200" y="3370515"/>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800" b="1" dirty="0">
                <a:solidFill>
                  <a:schemeClr val="lt1"/>
                </a:solidFill>
                <a:latin typeface="Meiryo UI" panose="020B0604030504040204" pitchFamily="34" charset="-128"/>
                <a:ea typeface="Meiryo UI" panose="020B0604030504040204" pitchFamily="34" charset="-128"/>
                <a:cs typeface="Noto Sans JP"/>
                <a:sym typeface="Noto Sans JP"/>
              </a:rPr>
              <a:t>3</a:t>
            </a:r>
            <a:endParaRPr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p56"/>
          <p:cNvSpPr/>
          <p:nvPr/>
        </p:nvSpPr>
        <p:spPr>
          <a:xfrm>
            <a:off x="3254902" y="2026934"/>
            <a:ext cx="62742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822" name="Google Shape;822;p56"/>
          <p:cNvSpPr/>
          <p:nvPr/>
        </p:nvSpPr>
        <p:spPr>
          <a:xfrm>
            <a:off x="486248" y="2026934"/>
            <a:ext cx="25938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dirty="0">
              <a:solidFill>
                <a:srgbClr val="000000"/>
              </a:solidFill>
              <a:latin typeface="Calibri"/>
              <a:ea typeface="Calibri"/>
              <a:cs typeface="Calibri"/>
              <a:sym typeface="Calibri"/>
            </a:endParaRPr>
          </a:p>
        </p:txBody>
      </p:sp>
      <p:sp>
        <p:nvSpPr>
          <p:cNvPr id="823" name="Google Shape;823;p56"/>
          <p:cNvSpPr/>
          <p:nvPr/>
        </p:nvSpPr>
        <p:spPr>
          <a:xfrm>
            <a:off x="-2452150" y="2792375"/>
            <a:ext cx="342900" cy="2616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Noto Sans JP"/>
                <a:ea typeface="Noto Sans JP"/>
                <a:cs typeface="Noto Sans JP"/>
                <a:sym typeface="Noto Sans JP"/>
              </a:rPr>
              <a:t>1</a:t>
            </a:r>
            <a:endParaRPr sz="600" i="0" u="none" strike="noStrike" cap="none">
              <a:solidFill>
                <a:srgbClr val="000000"/>
              </a:solidFill>
              <a:latin typeface="Noto Sans JP"/>
              <a:ea typeface="Noto Sans JP"/>
              <a:cs typeface="Noto Sans JP"/>
              <a:sym typeface="Noto Sans JP"/>
            </a:endParaRPr>
          </a:p>
        </p:txBody>
      </p:sp>
      <p:sp>
        <p:nvSpPr>
          <p:cNvPr id="824" name="Google Shape;824;p56"/>
          <p:cNvSpPr/>
          <p:nvPr/>
        </p:nvSpPr>
        <p:spPr>
          <a:xfrm>
            <a:off x="3254902" y="1602780"/>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825" name="Google Shape;825;p56"/>
          <p:cNvSpPr/>
          <p:nvPr/>
        </p:nvSpPr>
        <p:spPr>
          <a:xfrm>
            <a:off x="486248" y="1602780"/>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826" name="Google Shape;826;p56"/>
          <p:cNvSpPr/>
          <p:nvPr/>
        </p:nvSpPr>
        <p:spPr>
          <a:xfrm>
            <a:off x="558881" y="2184756"/>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827" name="Google Shape;827;p56"/>
          <p:cNvSpPr txBox="1"/>
          <p:nvPr/>
        </p:nvSpPr>
        <p:spPr>
          <a:xfrm>
            <a:off x="486248" y="2584034"/>
            <a:ext cx="2593782" cy="938678"/>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編集したい伝票画面の右下</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に</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表示されている</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［編集］をクリックします。</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lvl="0">
              <a:buClr>
                <a:srgbClr val="3F3F3F"/>
              </a:buClr>
              <a:buSzPts val="1100"/>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起票された伝票が編集可能になるので、</a:t>
            </a:r>
          </a:p>
          <a:p>
            <a:pPr lvl="0">
              <a:buClr>
                <a:srgbClr val="3F3F3F"/>
              </a:buClr>
              <a:buSzPts val="1100"/>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ヘッダーおよび、明細の内容を変更します。</a:t>
            </a:r>
          </a:p>
        </p:txBody>
      </p:sp>
      <p:sp>
        <p:nvSpPr>
          <p:cNvPr id="839" name="Google Shape;839;p56"/>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altLang="en-US" sz="2400" b="1">
                <a:latin typeface="Meiryo UI" panose="020B0604030504040204" pitchFamily="34" charset="-128"/>
                <a:ea typeface="Meiryo UI" panose="020B0604030504040204" pitchFamily="34" charset="-128"/>
                <a:cs typeface="Noto Sans JP"/>
                <a:sym typeface="Noto Sans JP"/>
              </a:rPr>
              <a:t>承認時に</a:t>
            </a:r>
            <a:r>
              <a:rPr lang="ja-JP" sz="2400" b="1">
                <a:latin typeface="Meiryo UI" panose="020B0604030504040204" pitchFamily="34" charset="-128"/>
                <a:ea typeface="Meiryo UI" panose="020B0604030504040204" pitchFamily="34" charset="-128"/>
                <a:cs typeface="Noto Sans JP"/>
                <a:sym typeface="Noto Sans JP"/>
              </a:rPr>
              <a:t>伝票</a:t>
            </a:r>
            <a:r>
              <a:rPr lang="ja-JP" altLang="en-US" sz="2400" b="1">
                <a:latin typeface="Meiryo UI" panose="020B0604030504040204" pitchFamily="34" charset="-128"/>
                <a:ea typeface="Meiryo UI" panose="020B0604030504040204" pitchFamily="34" charset="-128"/>
                <a:cs typeface="Noto Sans JP"/>
                <a:sym typeface="Noto Sans JP"/>
              </a:rPr>
              <a:t>を</a:t>
            </a:r>
            <a:r>
              <a:rPr lang="ja-JP" sz="2400" b="1">
                <a:latin typeface="Meiryo UI" panose="020B0604030504040204" pitchFamily="34" charset="-128"/>
                <a:ea typeface="Meiryo UI" panose="020B0604030504040204" pitchFamily="34" charset="-128"/>
                <a:cs typeface="Noto Sans JP"/>
                <a:sym typeface="Noto Sans JP"/>
              </a:rPr>
              <a:t>編集</a:t>
            </a:r>
            <a:r>
              <a:rPr lang="ja-JP" altLang="en-US" sz="2400" b="1">
                <a:latin typeface="Meiryo UI" panose="020B0604030504040204" pitchFamily="34" charset="-128"/>
                <a:ea typeface="Meiryo UI" panose="020B0604030504040204" pitchFamily="34" charset="-128"/>
                <a:cs typeface="Noto Sans JP"/>
                <a:sym typeface="Noto Sans JP"/>
              </a:rPr>
              <a:t>する方法</a:t>
            </a:r>
            <a:endParaRPr sz="2400" b="1" dirty="0">
              <a:latin typeface="Meiryo UI" panose="020B0604030504040204" pitchFamily="34" charset="-128"/>
              <a:ea typeface="Meiryo UI" panose="020B0604030504040204" pitchFamily="34" charset="-128"/>
              <a:cs typeface="Noto Sans JP"/>
              <a:sym typeface="Noto Sans JP"/>
            </a:endParaRPr>
          </a:p>
        </p:txBody>
      </p:sp>
      <p:sp>
        <p:nvSpPr>
          <p:cNvPr id="840" name="Google Shape;840;p56"/>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伝票の承認</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841" name="Google Shape;841;p56"/>
          <p:cNvSpPr/>
          <p:nvPr/>
        </p:nvSpPr>
        <p:spPr>
          <a:xfrm>
            <a:off x="573906" y="4656988"/>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3</a:t>
            </a:r>
            <a:endParaRPr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842" name="Google Shape;842;p56"/>
          <p:cNvSpPr txBox="1"/>
          <p:nvPr/>
        </p:nvSpPr>
        <p:spPr>
          <a:xfrm>
            <a:off x="501724" y="5055035"/>
            <a:ext cx="2434750" cy="430847"/>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編集が完了したら［編集</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終了</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を</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クリックします。</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grpSp>
        <p:nvGrpSpPr>
          <p:cNvPr id="4" name="グループ化 3">
            <a:extLst>
              <a:ext uri="{FF2B5EF4-FFF2-40B4-BE49-F238E27FC236}">
                <a16:creationId xmlns:a16="http://schemas.microsoft.com/office/drawing/2014/main" id="{B1CE1C1F-51D7-2AB6-EB09-4F3F7ABE9BEA}"/>
              </a:ext>
            </a:extLst>
          </p:cNvPr>
          <p:cNvGrpSpPr/>
          <p:nvPr/>
        </p:nvGrpSpPr>
        <p:grpSpPr>
          <a:xfrm>
            <a:off x="3664877" y="2584034"/>
            <a:ext cx="5754875" cy="3427835"/>
            <a:chOff x="4478117" y="3267375"/>
            <a:chExt cx="4966918" cy="2958496"/>
          </a:xfrm>
        </p:grpSpPr>
        <p:pic>
          <p:nvPicPr>
            <p:cNvPr id="830" name="Google Shape;830;p56"/>
            <p:cNvPicPr preferRelativeResize="0"/>
            <p:nvPr/>
          </p:nvPicPr>
          <p:blipFill>
            <a:blip r:embed="rId3">
              <a:alphaModFix/>
            </a:blip>
            <a:stretch>
              <a:fillRect/>
            </a:stretch>
          </p:blipFill>
          <p:spPr>
            <a:xfrm>
              <a:off x="4478117" y="3267375"/>
              <a:ext cx="4966918" cy="2958496"/>
            </a:xfrm>
            <a:prstGeom prst="rect">
              <a:avLst/>
            </a:prstGeom>
            <a:noFill/>
            <a:ln w="9525" cap="flat" cmpd="sng">
              <a:solidFill>
                <a:schemeClr val="bg1">
                  <a:lumMod val="75000"/>
                </a:schemeClr>
              </a:solidFill>
              <a:prstDash val="solid"/>
              <a:round/>
              <a:headEnd type="none" w="sm" len="sm"/>
              <a:tailEnd type="none" w="sm" len="sm"/>
            </a:ln>
          </p:spPr>
        </p:pic>
        <p:pic>
          <p:nvPicPr>
            <p:cNvPr id="3" name="図 2">
              <a:extLst>
                <a:ext uri="{FF2B5EF4-FFF2-40B4-BE49-F238E27FC236}">
                  <a16:creationId xmlns:a16="http://schemas.microsoft.com/office/drawing/2014/main" id="{845D6786-C714-9F84-44B0-4B236ED4C06D}"/>
                </a:ext>
              </a:extLst>
            </p:cNvPr>
            <p:cNvPicPr>
              <a:picLocks noChangeAspect="1"/>
            </p:cNvPicPr>
            <p:nvPr/>
          </p:nvPicPr>
          <p:blipFill>
            <a:blip r:embed="rId4"/>
            <a:stretch>
              <a:fillRect/>
            </a:stretch>
          </p:blipFill>
          <p:spPr>
            <a:xfrm>
              <a:off x="6861626" y="6019138"/>
              <a:ext cx="2519499" cy="188847"/>
            </a:xfrm>
            <a:prstGeom prst="rect">
              <a:avLst/>
            </a:prstGeom>
          </p:spPr>
        </p:pic>
      </p:grpSp>
      <p:grpSp>
        <p:nvGrpSpPr>
          <p:cNvPr id="5" name="グループ化 4">
            <a:extLst>
              <a:ext uri="{FF2B5EF4-FFF2-40B4-BE49-F238E27FC236}">
                <a16:creationId xmlns:a16="http://schemas.microsoft.com/office/drawing/2014/main" id="{6212A66D-4684-630E-A368-CE3FBCDCF114}"/>
              </a:ext>
            </a:extLst>
          </p:cNvPr>
          <p:cNvGrpSpPr/>
          <p:nvPr/>
        </p:nvGrpSpPr>
        <p:grpSpPr>
          <a:xfrm>
            <a:off x="3393916" y="2138636"/>
            <a:ext cx="2872045" cy="1831999"/>
            <a:chOff x="3322354" y="2369227"/>
            <a:chExt cx="2872045" cy="1831999"/>
          </a:xfrm>
        </p:grpSpPr>
        <p:pic>
          <p:nvPicPr>
            <p:cNvPr id="831" name="Google Shape;831;p56"/>
            <p:cNvPicPr preferRelativeResize="0"/>
            <p:nvPr/>
          </p:nvPicPr>
          <p:blipFill>
            <a:blip r:embed="rId5">
              <a:alphaModFix/>
            </a:blip>
            <a:stretch>
              <a:fillRect/>
            </a:stretch>
          </p:blipFill>
          <p:spPr>
            <a:xfrm>
              <a:off x="3322354" y="2369227"/>
              <a:ext cx="2872045" cy="1831999"/>
            </a:xfrm>
            <a:prstGeom prst="rect">
              <a:avLst/>
            </a:prstGeom>
            <a:noFill/>
            <a:ln w="9525" cap="flat" cmpd="sng">
              <a:solidFill>
                <a:schemeClr val="bg1">
                  <a:lumMod val="75000"/>
                </a:schemeClr>
              </a:solidFill>
              <a:prstDash val="solid"/>
              <a:round/>
              <a:headEnd type="none" w="sm" len="sm"/>
              <a:tailEnd type="none" w="sm" len="sm"/>
            </a:ln>
            <a:effectLst>
              <a:outerShdw blurRad="50800" dist="38100" dir="2700000" algn="tl" rotWithShape="0">
                <a:prstClr val="black">
                  <a:alpha val="40000"/>
                </a:prstClr>
              </a:outerShdw>
            </a:effectLst>
          </p:spPr>
        </p:pic>
        <p:sp>
          <p:nvSpPr>
            <p:cNvPr id="832" name="Google Shape;832;p56"/>
            <p:cNvSpPr/>
            <p:nvPr/>
          </p:nvSpPr>
          <p:spPr>
            <a:xfrm rot="10800000" flipH="1">
              <a:off x="5783617" y="4059299"/>
              <a:ext cx="339208" cy="139648"/>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835" name="Google Shape;835;p56"/>
            <p:cNvSpPr/>
            <p:nvPr/>
          </p:nvSpPr>
          <p:spPr>
            <a:xfrm>
              <a:off x="5783616" y="3846173"/>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grpSp>
      <p:sp>
        <p:nvSpPr>
          <p:cNvPr id="833" name="Google Shape;833;p56"/>
          <p:cNvSpPr/>
          <p:nvPr/>
        </p:nvSpPr>
        <p:spPr>
          <a:xfrm rot="10800000" flipH="1">
            <a:off x="8220136" y="5769632"/>
            <a:ext cx="540000" cy="218806"/>
          </a:xfrm>
          <a:prstGeom prst="rect">
            <a:avLst/>
          </a:prstGeom>
          <a:noFill/>
          <a:ln w="1905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834" name="Google Shape;834;p56"/>
          <p:cNvSpPr/>
          <p:nvPr/>
        </p:nvSpPr>
        <p:spPr>
          <a:xfrm>
            <a:off x="8784869" y="5560958"/>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3</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6" name="Google Shape;833;p56">
            <a:extLst>
              <a:ext uri="{FF2B5EF4-FFF2-40B4-BE49-F238E27FC236}">
                <a16:creationId xmlns:a16="http://schemas.microsoft.com/office/drawing/2014/main" id="{AB34418D-D405-F3A4-5828-DB3CE70225FA}"/>
              </a:ext>
            </a:extLst>
          </p:cNvPr>
          <p:cNvSpPr/>
          <p:nvPr/>
        </p:nvSpPr>
        <p:spPr>
          <a:xfrm rot="10800000" flipH="1">
            <a:off x="8784869" y="5771711"/>
            <a:ext cx="540000" cy="218806"/>
          </a:xfrm>
          <a:prstGeom prst="rect">
            <a:avLst/>
          </a:prstGeom>
          <a:noFill/>
          <a:ln w="1905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 name="Google Shape;834;p56">
            <a:extLst>
              <a:ext uri="{FF2B5EF4-FFF2-40B4-BE49-F238E27FC236}">
                <a16:creationId xmlns:a16="http://schemas.microsoft.com/office/drawing/2014/main" id="{015D7750-4D3C-B339-028E-9B6FC2840475}"/>
              </a:ext>
            </a:extLst>
          </p:cNvPr>
          <p:cNvSpPr/>
          <p:nvPr/>
        </p:nvSpPr>
        <p:spPr>
          <a:xfrm>
            <a:off x="8220136" y="5560958"/>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2</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8" name="Google Shape;841;p56">
            <a:extLst>
              <a:ext uri="{FF2B5EF4-FFF2-40B4-BE49-F238E27FC236}">
                <a16:creationId xmlns:a16="http://schemas.microsoft.com/office/drawing/2014/main" id="{4A9DB550-4668-1E6B-EC05-6638E4FF82A1}"/>
              </a:ext>
            </a:extLst>
          </p:cNvPr>
          <p:cNvSpPr/>
          <p:nvPr/>
        </p:nvSpPr>
        <p:spPr>
          <a:xfrm>
            <a:off x="553200" y="366041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2</a:t>
            </a:r>
            <a:endParaRPr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9" name="Google Shape;827;p56">
            <a:extLst>
              <a:ext uri="{FF2B5EF4-FFF2-40B4-BE49-F238E27FC236}">
                <a16:creationId xmlns:a16="http://schemas.microsoft.com/office/drawing/2014/main" id="{C93B5BFB-A079-66B2-8F59-D3A0BC90E0DB}"/>
              </a:ext>
            </a:extLst>
          </p:cNvPr>
          <p:cNvSpPr txBox="1"/>
          <p:nvPr/>
        </p:nvSpPr>
        <p:spPr>
          <a:xfrm>
            <a:off x="486248" y="4061128"/>
            <a:ext cx="2593782" cy="430847"/>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ヘッダー情報を編集した場合は</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［登録］を必ずクリックします。</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1" name="テキスト ボックス 10">
            <a:extLst>
              <a:ext uri="{FF2B5EF4-FFF2-40B4-BE49-F238E27FC236}">
                <a16:creationId xmlns:a16="http://schemas.microsoft.com/office/drawing/2014/main" id="{EA72ADAC-783C-035D-1739-65D1B34621DD}"/>
              </a:ext>
            </a:extLst>
          </p:cNvPr>
          <p:cNvSpPr txBox="1"/>
          <p:nvPr/>
        </p:nvSpPr>
        <p:spPr>
          <a:xfrm>
            <a:off x="486248" y="6129908"/>
            <a:ext cx="7970411" cy="246221"/>
          </a:xfrm>
          <a:prstGeom prst="rect">
            <a:avLst/>
          </a:prstGeom>
          <a:noFill/>
        </p:spPr>
        <p:txBody>
          <a:bodyPr wrap="square" lIns="0" rIns="0">
            <a:spAutoFit/>
          </a:bodyPr>
          <a:lstStyle/>
          <a:p>
            <a:pPr lvl="0">
              <a:buClr>
                <a:srgbClr val="3F3F3F"/>
              </a:buClr>
              <a:buSzPts val="1100"/>
            </a:pPr>
            <a:r>
              <a:rPr lang="en-US" altLang="ja-JP" sz="1000" dirty="0">
                <a:solidFill>
                  <a:srgbClr val="FF0000"/>
                </a:solidFill>
                <a:latin typeface="Meiryo UI" panose="020B0604030504040204" pitchFamily="34" charset="-128"/>
                <a:ea typeface="Meiryo UI" panose="020B0604030504040204" pitchFamily="34" charset="-128"/>
                <a:cs typeface="Noto Sans JP"/>
                <a:sym typeface="Noto Sans JP"/>
              </a:rPr>
              <a:t>※</a:t>
            </a:r>
            <a:r>
              <a:rPr lang="ja-JP" altLang="ja-JP" sz="1000">
                <a:solidFill>
                  <a:srgbClr val="FF0000"/>
                </a:solidFill>
                <a:latin typeface="Meiryo UI" panose="020B0604030504040204" pitchFamily="34" charset="-128"/>
                <a:ea typeface="Meiryo UI" panose="020B0604030504040204" pitchFamily="34" charset="-128"/>
                <a:cs typeface="Noto Sans JP"/>
                <a:sym typeface="Noto Sans JP"/>
              </a:rPr>
              <a:t>［編集</a:t>
            </a:r>
            <a:r>
              <a:rPr lang="ja-JP" altLang="en-US" sz="1000">
                <a:solidFill>
                  <a:srgbClr val="FF0000"/>
                </a:solidFill>
                <a:latin typeface="Meiryo UI" panose="020B0604030504040204" pitchFamily="34" charset="-128"/>
                <a:ea typeface="Meiryo UI" panose="020B0604030504040204" pitchFamily="34" charset="-128"/>
                <a:cs typeface="Noto Sans JP"/>
                <a:sym typeface="Noto Sans JP"/>
              </a:rPr>
              <a:t>終了</a:t>
            </a:r>
            <a:r>
              <a:rPr lang="ja-JP" altLang="ja-JP" sz="1000">
                <a:solidFill>
                  <a:srgbClr val="FF0000"/>
                </a:solidFill>
                <a:latin typeface="Meiryo UI" panose="020B0604030504040204" pitchFamily="34" charset="-128"/>
                <a:ea typeface="Meiryo UI" panose="020B0604030504040204" pitchFamily="34" charset="-128"/>
                <a:cs typeface="Noto Sans JP"/>
                <a:sym typeface="Noto Sans JP"/>
              </a:rPr>
              <a:t>］</a:t>
            </a:r>
            <a:r>
              <a:rPr lang="ja-JP" altLang="en-US" sz="1000">
                <a:solidFill>
                  <a:srgbClr val="FF0000"/>
                </a:solidFill>
                <a:latin typeface="Meiryo UI" panose="020B0604030504040204" pitchFamily="34" charset="-128"/>
                <a:ea typeface="Meiryo UI" panose="020B0604030504040204" pitchFamily="34" charset="-128"/>
                <a:cs typeface="Noto Sans JP"/>
                <a:sym typeface="Noto Sans JP"/>
              </a:rPr>
              <a:t>のクリックをしないままウィンドウを閉じてしまうと承認処理ができませんので、ご注意ください。</a:t>
            </a:r>
            <a:endParaRPr lang="ja-JP" altLang="en-US" sz="1000" dirty="0">
              <a:solidFill>
                <a:srgbClr val="FF0000"/>
              </a:solidFill>
              <a:latin typeface="Meiryo UI" panose="020B0604030504040204" pitchFamily="34" charset="-128"/>
              <a:ea typeface="Meiryo UI" panose="020B0604030504040204" pitchFamily="34" charset="-128"/>
              <a:cs typeface="Noto Sans JP"/>
              <a:sym typeface="Noto Sans JP"/>
            </a:endParaRPr>
          </a:p>
        </p:txBody>
      </p:sp>
      <p:sp>
        <p:nvSpPr>
          <p:cNvPr id="12" name="Google Shape;282;p23">
            <a:extLst>
              <a:ext uri="{FF2B5EF4-FFF2-40B4-BE49-F238E27FC236}">
                <a16:creationId xmlns:a16="http://schemas.microsoft.com/office/drawing/2014/main" id="{F1C075B0-160F-F243-3725-41C2FC40E70B}"/>
              </a:ext>
            </a:extLst>
          </p:cNvPr>
          <p:cNvSpPr/>
          <p:nvPr/>
        </p:nvSpPr>
        <p:spPr>
          <a:xfrm>
            <a:off x="2091194" y="104450"/>
            <a:ext cx="4913906" cy="768300"/>
          </a:xfrm>
          <a:prstGeom prst="roundRect">
            <a:avLst>
              <a:gd name="adj" fmla="val 16667"/>
            </a:avLst>
          </a:prstGeom>
          <a:solidFill>
            <a:srgbClr val="F1C232">
              <a:alpha val="85000"/>
            </a:srgbClr>
          </a:solidFill>
          <a:ln>
            <a:noFill/>
          </a:ln>
        </p:spPr>
        <p:txBody>
          <a:bodyPr spcFirstLastPara="1" wrap="square" lIns="91425" tIns="91425" rIns="91425" bIns="91425" anchor="ctr" anchorCtr="0">
            <a:noAutofit/>
          </a:bodyPr>
          <a:lstStyle/>
          <a:p>
            <a:pPr lvl="0"/>
            <a:r>
              <a:rPr lang="ja-JP" altLang="en-US" sz="1200">
                <a:solidFill>
                  <a:schemeClr val="tx1"/>
                </a:solidFill>
                <a:latin typeface="Meiryo UI" panose="020B0604030504040204" pitchFamily="34" charset="-128"/>
                <a:ea typeface="Meiryo UI" panose="020B0604030504040204" pitchFamily="34" charset="-128"/>
                <a:cs typeface="Noto Sans JP"/>
                <a:sym typeface="Noto Sans JP"/>
              </a:rPr>
              <a:t>伝票の編集はユーザーマスターで権限を付与している場合に可能で、</a:t>
            </a:r>
          </a:p>
          <a:p>
            <a:pPr lvl="0"/>
            <a:r>
              <a:rPr lang="ja-JP" altLang="en-US" sz="1200">
                <a:solidFill>
                  <a:schemeClr val="tx1"/>
                </a:solidFill>
                <a:latin typeface="Meiryo UI" panose="020B0604030504040204" pitchFamily="34" charset="-128"/>
                <a:ea typeface="Meiryo UI" panose="020B0604030504040204" pitchFamily="34" charset="-128"/>
                <a:cs typeface="Noto Sans JP"/>
                <a:sym typeface="Noto Sans JP"/>
              </a:rPr>
              <a:t>右下の［編集］ボタンは権限が付与されている場合にのみ表示されます。</a:t>
            </a:r>
            <a:endParaRPr lang="ja-JP" altLang="en-US" sz="1200" dirty="0">
              <a:solidFill>
                <a:schemeClr val="tx1"/>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54"/>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伝票</a:t>
            </a:r>
            <a:r>
              <a:rPr lang="ja-JP" altLang="en-US" sz="2400" b="1">
                <a:latin typeface="Meiryo UI" panose="020B0604030504040204" pitchFamily="34" charset="-128"/>
                <a:ea typeface="Meiryo UI" panose="020B0604030504040204" pitchFamily="34" charset="-128"/>
                <a:cs typeface="Noto Sans JP"/>
                <a:sym typeface="Noto Sans JP"/>
              </a:rPr>
              <a:t>を</a:t>
            </a:r>
            <a:r>
              <a:rPr lang="ja-JP" sz="2400" b="1">
                <a:latin typeface="Meiryo UI" panose="020B0604030504040204" pitchFamily="34" charset="-128"/>
                <a:ea typeface="Meiryo UI" panose="020B0604030504040204" pitchFamily="34" charset="-128"/>
                <a:cs typeface="Noto Sans JP"/>
                <a:sym typeface="Noto Sans JP"/>
              </a:rPr>
              <a:t>承認する方法</a:t>
            </a:r>
            <a:r>
              <a:rPr lang="en-US" altLang="ja-JP" sz="2400" b="1" dirty="0">
                <a:latin typeface="Meiryo UI" panose="020B0604030504040204" pitchFamily="34" charset="-128"/>
                <a:ea typeface="Meiryo UI" panose="020B0604030504040204" pitchFamily="34" charset="-128"/>
                <a:cs typeface="Noto Sans JP"/>
                <a:sym typeface="Noto Sans JP"/>
              </a:rPr>
              <a:t>②</a:t>
            </a:r>
            <a:endParaRPr sz="2400" b="1" dirty="0">
              <a:latin typeface="Meiryo UI" panose="020B0604030504040204" pitchFamily="34" charset="-128"/>
              <a:ea typeface="Meiryo UI" panose="020B0604030504040204" pitchFamily="34" charset="-128"/>
              <a:cs typeface="Noto Sans JP"/>
              <a:sym typeface="Noto Sans JP"/>
            </a:endParaRPr>
          </a:p>
        </p:txBody>
      </p:sp>
      <p:sp>
        <p:nvSpPr>
          <p:cNvPr id="785" name="Google Shape;785;p54"/>
          <p:cNvSpPr/>
          <p:nvPr/>
        </p:nvSpPr>
        <p:spPr>
          <a:xfrm>
            <a:off x="486248" y="2146205"/>
            <a:ext cx="25938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86" name="Google Shape;786;p54"/>
          <p:cNvSpPr/>
          <p:nvPr/>
        </p:nvSpPr>
        <p:spPr>
          <a:xfrm>
            <a:off x="3254854" y="2138337"/>
            <a:ext cx="62742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87" name="Google Shape;787;p54"/>
          <p:cNvSpPr/>
          <p:nvPr/>
        </p:nvSpPr>
        <p:spPr>
          <a:xfrm>
            <a:off x="3254902" y="1722051"/>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788" name="Google Shape;788;p54"/>
          <p:cNvSpPr/>
          <p:nvPr/>
        </p:nvSpPr>
        <p:spPr>
          <a:xfrm>
            <a:off x="486248" y="1722051"/>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789" name="Google Shape;789;p54"/>
          <p:cNvSpPr txBox="1"/>
          <p:nvPr/>
        </p:nvSpPr>
        <p:spPr>
          <a:xfrm>
            <a:off x="486248" y="2704442"/>
            <a:ext cx="2578639" cy="1107955"/>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伝票一覧のページからも</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承認作業を行うことができます。</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承認する</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場合</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は「</a:t>
            </a:r>
            <a:r>
              <a:rPr lang="ja-JP" sz="1100" b="1"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済</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選択、</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差し戻しを行う</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場合</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は「</a:t>
            </a:r>
            <a:r>
              <a:rPr lang="ja-JP" sz="1100" b="1"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戻</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を選択した上で</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修正箇所などを</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コメント</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欄</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に入力します。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790" name="Google Shape;790;p54"/>
          <p:cNvSpPr/>
          <p:nvPr/>
        </p:nvSpPr>
        <p:spPr>
          <a:xfrm>
            <a:off x="558881" y="2304027"/>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800" b="1" dirty="0">
                <a:solidFill>
                  <a:schemeClr val="lt1"/>
                </a:solidFill>
                <a:latin typeface="Meiryo UI" panose="020B0604030504040204" pitchFamily="34" charset="-128"/>
                <a:ea typeface="Meiryo UI" panose="020B0604030504040204" pitchFamily="34" charset="-128"/>
                <a:cs typeface="Noto Sans JP"/>
                <a:sym typeface="Noto Sans JP"/>
              </a:rPr>
              <a:t>1</a:t>
            </a:r>
            <a:endParaRPr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791" name="Google Shape;791;p54"/>
          <p:cNvSpPr/>
          <p:nvPr/>
        </p:nvSpPr>
        <p:spPr>
          <a:xfrm>
            <a:off x="558881" y="3981625"/>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800" b="1" dirty="0">
                <a:solidFill>
                  <a:schemeClr val="lt1"/>
                </a:solidFill>
                <a:latin typeface="Meiryo UI" panose="020B0604030504040204" pitchFamily="34" charset="-128"/>
                <a:ea typeface="Meiryo UI" panose="020B0604030504040204" pitchFamily="34" charset="-128"/>
                <a:cs typeface="Noto Sans JP"/>
                <a:sym typeface="Noto Sans JP"/>
              </a:rPr>
              <a:t>2</a:t>
            </a:r>
            <a:endParaRPr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792" name="Google Shape;792;p54"/>
          <p:cNvSpPr txBox="1"/>
          <p:nvPr/>
        </p:nvSpPr>
        <p:spPr>
          <a:xfrm>
            <a:off x="482955" y="4377599"/>
            <a:ext cx="2578639" cy="1107955"/>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伝票内容の確認</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が</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完了し</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たら</a:t>
            </a: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登録</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クリック</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し</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、承認完了です。</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承認</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作業が</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完了すると</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次の承認者に</a:t>
            </a: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伝票が移動し、</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自分の承認</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一覧</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画面</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から</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対象</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伝票</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の表示が</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消えます</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pic>
        <p:nvPicPr>
          <p:cNvPr id="793" name="Google Shape;793;p54"/>
          <p:cNvPicPr preferRelativeResize="0"/>
          <p:nvPr/>
        </p:nvPicPr>
        <p:blipFill rotWithShape="1">
          <a:blip r:embed="rId3">
            <a:alphaModFix/>
          </a:blip>
          <a:srcRect/>
          <a:stretch/>
        </p:blipFill>
        <p:spPr>
          <a:xfrm>
            <a:off x="3411314" y="2345389"/>
            <a:ext cx="5961336" cy="2710543"/>
          </a:xfrm>
          <a:prstGeom prst="rect">
            <a:avLst/>
          </a:prstGeom>
          <a:noFill/>
          <a:ln w="9525" cap="flat" cmpd="sng">
            <a:solidFill>
              <a:schemeClr val="bg1">
                <a:lumMod val="75000"/>
              </a:schemeClr>
            </a:solidFill>
            <a:prstDash val="solid"/>
            <a:round/>
            <a:headEnd type="none" w="sm" len="sm"/>
            <a:tailEnd type="none" w="sm" len="sm"/>
          </a:ln>
        </p:spPr>
      </p:pic>
      <p:sp>
        <p:nvSpPr>
          <p:cNvPr id="794" name="Google Shape;794;p54"/>
          <p:cNvSpPr/>
          <p:nvPr/>
        </p:nvSpPr>
        <p:spPr>
          <a:xfrm rot="10800000" flipH="1">
            <a:off x="7315289" y="3753013"/>
            <a:ext cx="1944300" cy="624585"/>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95" name="Google Shape;795;p54"/>
          <p:cNvSpPr/>
          <p:nvPr/>
        </p:nvSpPr>
        <p:spPr>
          <a:xfrm rot="10800000" flipH="1">
            <a:off x="6580779" y="4493536"/>
            <a:ext cx="456126" cy="180000"/>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96" name="Google Shape;796;p54"/>
          <p:cNvSpPr/>
          <p:nvPr/>
        </p:nvSpPr>
        <p:spPr>
          <a:xfrm rot="5400000">
            <a:off x="3802207" y="2196308"/>
            <a:ext cx="144900" cy="5049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97" name="Google Shape;797;p54"/>
          <p:cNvSpPr/>
          <p:nvPr/>
        </p:nvSpPr>
        <p:spPr>
          <a:xfrm>
            <a:off x="7315289" y="3530367"/>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dirty="0">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798" name="Google Shape;798;p54"/>
          <p:cNvSpPr/>
          <p:nvPr/>
        </p:nvSpPr>
        <p:spPr>
          <a:xfrm>
            <a:off x="6580778" y="4270357"/>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dirty="0">
                <a:solidFill>
                  <a:schemeClr val="lt1"/>
                </a:solidFill>
                <a:latin typeface="Meiryo UI" panose="020B0604030504040204" pitchFamily="34" charset="-128"/>
                <a:ea typeface="Meiryo UI" panose="020B0604030504040204" pitchFamily="34" charset="-128"/>
                <a:cs typeface="Noto Sans JP"/>
                <a:sym typeface="Noto Sans JP"/>
              </a:rPr>
              <a:t>2</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799" name="Google Shape;799;p54"/>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伝票の承認</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55"/>
          <p:cNvSpPr/>
          <p:nvPr/>
        </p:nvSpPr>
        <p:spPr>
          <a:xfrm>
            <a:off x="3254903" y="2141335"/>
            <a:ext cx="62742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pic>
        <p:nvPicPr>
          <p:cNvPr id="805" name="Google Shape;805;p55"/>
          <p:cNvPicPr preferRelativeResize="0"/>
          <p:nvPr/>
        </p:nvPicPr>
        <p:blipFill rotWithShape="1">
          <a:blip r:embed="rId3">
            <a:alphaModFix/>
          </a:blip>
          <a:srcRect r="19750" b="14930"/>
          <a:stretch/>
        </p:blipFill>
        <p:spPr>
          <a:xfrm>
            <a:off x="3527950" y="2420725"/>
            <a:ext cx="5502900" cy="3425724"/>
          </a:xfrm>
          <a:prstGeom prst="rect">
            <a:avLst/>
          </a:prstGeom>
          <a:solidFill>
            <a:schemeClr val="accent1">
              <a:alpha val="6270"/>
            </a:schemeClr>
          </a:solidFill>
          <a:ln w="9525" cap="flat" cmpd="sng">
            <a:solidFill>
              <a:schemeClr val="bg1">
                <a:lumMod val="75000"/>
              </a:schemeClr>
            </a:solidFill>
            <a:prstDash val="solid"/>
            <a:round/>
            <a:headEnd type="none" w="sm" len="sm"/>
            <a:tailEnd type="none" w="sm" len="sm"/>
          </a:ln>
        </p:spPr>
      </p:pic>
      <p:sp>
        <p:nvSpPr>
          <p:cNvPr id="806" name="Google Shape;806;p55"/>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伝票承認</a:t>
            </a:r>
            <a:r>
              <a:rPr lang="ja-JP" altLang="en-US" sz="2400" b="1">
                <a:latin typeface="Meiryo UI" panose="020B0604030504040204" pitchFamily="34" charset="-128"/>
                <a:ea typeface="Meiryo UI" panose="020B0604030504040204" pitchFamily="34" charset="-128"/>
                <a:cs typeface="Noto Sans JP"/>
                <a:sym typeface="Noto Sans JP"/>
              </a:rPr>
              <a:t>時の注意ポイント</a:t>
            </a:r>
            <a:endParaRPr sz="2400" b="1" dirty="0">
              <a:latin typeface="Meiryo UI" panose="020B0604030504040204" pitchFamily="34" charset="-128"/>
              <a:ea typeface="Meiryo UI" panose="020B0604030504040204" pitchFamily="34" charset="-128"/>
              <a:cs typeface="Noto Sans JP"/>
              <a:sym typeface="Noto Sans JP"/>
            </a:endParaRPr>
          </a:p>
        </p:txBody>
      </p:sp>
      <p:sp>
        <p:nvSpPr>
          <p:cNvPr id="808" name="Google Shape;808;p55"/>
          <p:cNvSpPr/>
          <p:nvPr/>
        </p:nvSpPr>
        <p:spPr>
          <a:xfrm>
            <a:off x="486248" y="2146205"/>
            <a:ext cx="25938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809" name="Google Shape;809;p55"/>
          <p:cNvSpPr/>
          <p:nvPr/>
        </p:nvSpPr>
        <p:spPr>
          <a:xfrm>
            <a:off x="3254902" y="1722051"/>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810" name="Google Shape;810;p55"/>
          <p:cNvSpPr/>
          <p:nvPr/>
        </p:nvSpPr>
        <p:spPr>
          <a:xfrm>
            <a:off x="486248" y="1722051"/>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811" name="Google Shape;811;p55"/>
          <p:cNvSpPr txBox="1"/>
          <p:nvPr/>
        </p:nvSpPr>
        <p:spPr>
          <a:xfrm>
            <a:off x="486249" y="2907255"/>
            <a:ext cx="2593782" cy="1107955"/>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過去の精算した伝票と照合をかけ、</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重複精算の可能性がある場合は</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アラート</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が表示されます。</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lvl="0">
              <a:buClr>
                <a:srgbClr val="3F3F3F"/>
              </a:buClr>
              <a:buSzPts val="1100"/>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⚠️マークに</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マウスをかざすと、</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lvl="0">
              <a:buClr>
                <a:srgbClr val="3F3F3F"/>
              </a:buClr>
              <a:buSzPts val="1100"/>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アラートメッセージが確認できます。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812" name="Google Shape;812;p55"/>
          <p:cNvSpPr/>
          <p:nvPr/>
        </p:nvSpPr>
        <p:spPr>
          <a:xfrm rot="10800000" flipH="1">
            <a:off x="4996679" y="4516076"/>
            <a:ext cx="2160000" cy="1080000"/>
          </a:xfrm>
          <a:prstGeom prst="rect">
            <a:avLst/>
          </a:prstGeom>
          <a:noFill/>
          <a:ln w="19050" cap="flat" cmpd="sng">
            <a:solidFill>
              <a:srgbClr val="F92745"/>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814" name="Google Shape;814;p55"/>
          <p:cNvSpPr txBox="1"/>
          <p:nvPr/>
        </p:nvSpPr>
        <p:spPr>
          <a:xfrm>
            <a:off x="976436" y="2496742"/>
            <a:ext cx="1565700" cy="336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ja-JP" b="1">
                <a:solidFill>
                  <a:srgbClr val="F92745"/>
                </a:solidFill>
                <a:latin typeface="Meiryo UI" panose="020B0604030504040204" pitchFamily="34" charset="-128"/>
                <a:ea typeface="Meiryo UI" panose="020B0604030504040204" pitchFamily="34" charset="-128"/>
                <a:cs typeface="Noto Sans JP"/>
                <a:sym typeface="Noto Sans JP"/>
              </a:rPr>
              <a:t>Point！</a:t>
            </a:r>
            <a:endParaRPr b="1" dirty="0">
              <a:solidFill>
                <a:srgbClr val="F92745"/>
              </a:solidFill>
              <a:latin typeface="Meiryo UI" panose="020B0604030504040204" pitchFamily="34" charset="-128"/>
              <a:ea typeface="Meiryo UI" panose="020B0604030504040204" pitchFamily="34" charset="-128"/>
              <a:cs typeface="Noto Sans JP"/>
              <a:sym typeface="Noto Sans JP"/>
            </a:endParaRPr>
          </a:p>
        </p:txBody>
      </p:sp>
      <p:sp>
        <p:nvSpPr>
          <p:cNvPr id="815" name="Google Shape;815;p55"/>
          <p:cNvSpPr/>
          <p:nvPr/>
        </p:nvSpPr>
        <p:spPr>
          <a:xfrm>
            <a:off x="545948" y="2451679"/>
            <a:ext cx="432000" cy="432000"/>
          </a:xfrm>
          <a:prstGeom prst="ellipse">
            <a:avLst/>
          </a:prstGeom>
          <a:solidFill>
            <a:srgbClr val="F92745"/>
          </a:solidFill>
          <a:ln w="25400" cap="flat" cmpd="sng">
            <a:solidFill>
              <a:srgbClr val="F92745"/>
            </a:solidFill>
            <a:prstDash val="solid"/>
            <a:round/>
            <a:headEnd type="none" w="sm" len="sm"/>
            <a:tailEnd type="none" w="sm" len="sm"/>
          </a:ln>
        </p:spPr>
        <p:txBody>
          <a:bodyPr spcFirstLastPara="1" wrap="square" lIns="0" tIns="45700" rIns="0" bIns="45700"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ja-JP" sz="1800"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a:t>
            </a:r>
            <a:endParaRPr sz="1800"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816" name="Google Shape;816;p55"/>
          <p:cNvSpPr txBox="1"/>
          <p:nvPr/>
        </p:nvSpPr>
        <p:spPr>
          <a:xfrm>
            <a:off x="0" y="342350"/>
            <a:ext cx="1610400" cy="292500"/>
          </a:xfrm>
          <a:prstGeom prst="rect">
            <a:avLst/>
          </a:prstGeom>
          <a:noFill/>
          <a:ln>
            <a:noFill/>
          </a:ln>
        </p:spPr>
        <p:txBody>
          <a:bodyPr spcFirstLastPara="1" wrap="square" lIns="0" tIns="0" rIns="0" bIns="0" anchor="ctr" anchorCtr="0">
            <a:spAutoFit/>
          </a:bodyPr>
          <a:lstStyle/>
          <a:p>
            <a:pPr marL="0" lvl="0" indent="0" algn="ctr" rtl="0">
              <a:spcBef>
                <a:spcPts val="0"/>
              </a:spcBef>
              <a:spcAft>
                <a:spcPts val="0"/>
              </a:spcAft>
              <a:buClr>
                <a:schemeClr val="lt1"/>
              </a:buClr>
              <a:buSzPts val="2400"/>
              <a:buFont typeface="Meiryo"/>
              <a:buNone/>
            </a:pPr>
            <a:r>
              <a:rPr lang="ja-JP" sz="1900" b="1">
                <a:solidFill>
                  <a:schemeClr val="lt1"/>
                </a:solidFill>
                <a:latin typeface="Meiryo UI" panose="020B0604030504040204" pitchFamily="34" charset="-128"/>
                <a:ea typeface="Meiryo UI" panose="020B0604030504040204" pitchFamily="34" charset="-128"/>
                <a:cs typeface="Noto Sans JP"/>
                <a:sym typeface="Noto Sans JP"/>
              </a:rPr>
              <a:t>伝票の承認</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 name="Google Shape;587;p41">
            <a:extLst>
              <a:ext uri="{FF2B5EF4-FFF2-40B4-BE49-F238E27FC236}">
                <a16:creationId xmlns:a16="http://schemas.microsoft.com/office/drawing/2014/main" id="{E03EEB0D-5633-2416-4891-854CB65A4349}"/>
              </a:ext>
            </a:extLst>
          </p:cNvPr>
          <p:cNvSpPr/>
          <p:nvPr/>
        </p:nvSpPr>
        <p:spPr>
          <a:xfrm>
            <a:off x="4953000" y="4217786"/>
            <a:ext cx="252000" cy="252000"/>
          </a:xfrm>
          <a:prstGeom prst="ellipse">
            <a:avLst/>
          </a:prstGeom>
          <a:solidFill>
            <a:srgbClr val="F92745"/>
          </a:solidFill>
          <a:ln w="25400" cap="flat" cmpd="sng">
            <a:solidFill>
              <a:srgbClr val="F92745"/>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ja-JP" sz="1200"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a:t>
            </a:r>
            <a:endParaRPr sz="1200"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grpSp>
        <p:nvGrpSpPr>
          <p:cNvPr id="3" name="Google Shape;567;p40">
            <a:extLst>
              <a:ext uri="{FF2B5EF4-FFF2-40B4-BE49-F238E27FC236}">
                <a16:creationId xmlns:a16="http://schemas.microsoft.com/office/drawing/2014/main" id="{B58CE7B5-ADA1-7ACB-8185-DA8A5EC30F90}"/>
              </a:ext>
            </a:extLst>
          </p:cNvPr>
          <p:cNvGrpSpPr/>
          <p:nvPr/>
        </p:nvGrpSpPr>
        <p:grpSpPr>
          <a:xfrm>
            <a:off x="590325" y="4133587"/>
            <a:ext cx="2385627" cy="1712862"/>
            <a:chOff x="556521" y="1448248"/>
            <a:chExt cx="2385627" cy="1907631"/>
          </a:xfrm>
        </p:grpSpPr>
        <p:sp>
          <p:nvSpPr>
            <p:cNvPr id="4" name="Google Shape;568;p40">
              <a:extLst>
                <a:ext uri="{FF2B5EF4-FFF2-40B4-BE49-F238E27FC236}">
                  <a16:creationId xmlns:a16="http://schemas.microsoft.com/office/drawing/2014/main" id="{10FB6607-AD76-6EA0-7021-D0EF55CAC833}"/>
                </a:ext>
              </a:extLst>
            </p:cNvPr>
            <p:cNvSpPr/>
            <p:nvPr/>
          </p:nvSpPr>
          <p:spPr>
            <a:xfrm>
              <a:off x="556522" y="1683300"/>
              <a:ext cx="2385626" cy="1672579"/>
            </a:xfrm>
            <a:prstGeom prst="rect">
              <a:avLst/>
            </a:prstGeom>
            <a:solidFill>
              <a:srgbClr val="FFFFFF"/>
            </a:solidFill>
            <a:ln w="19050" cap="flat" cmpd="sng">
              <a:solidFill>
                <a:srgbClr val="FABF8E"/>
              </a:solidFill>
              <a:prstDash val="solid"/>
              <a:round/>
              <a:headEnd type="none" w="sm" len="sm"/>
              <a:tailEnd type="none" w="sm" len="sm"/>
            </a:ln>
          </p:spPr>
          <p:txBody>
            <a:bodyPr spcFirstLastPara="1" wrap="square" lIns="108000" tIns="0" rIns="0" bIns="0" anchor="ctr" anchorCtr="0">
              <a:noAutofit/>
            </a:bodyPr>
            <a:lstStyle/>
            <a:p>
              <a:r>
                <a:rPr lang="ja-JP" altLang="ja-JP" sz="1000">
                  <a:solidFill>
                    <a:srgbClr val="3F3F3F"/>
                  </a:solidFill>
                  <a:latin typeface="Meiryo UI" panose="020B0604030504040204" pitchFamily="34" charset="-128"/>
                  <a:ea typeface="Meiryo UI" panose="020B0604030504040204" pitchFamily="34" charset="-128"/>
                </a:rPr>
                <a:t>下記の条件すべてが当てはまる場合に</a:t>
              </a:r>
              <a:endParaRPr lang="en-US" altLang="ja-JP" sz="1000" dirty="0">
                <a:solidFill>
                  <a:srgbClr val="3F3F3F"/>
                </a:solidFill>
                <a:latin typeface="Meiryo UI" panose="020B0604030504040204" pitchFamily="34" charset="-128"/>
                <a:ea typeface="Meiryo UI" panose="020B0604030504040204" pitchFamily="34" charset="-128"/>
              </a:endParaRPr>
            </a:p>
            <a:p>
              <a:r>
                <a:rPr lang="ja-JP" altLang="ja-JP" sz="1000">
                  <a:solidFill>
                    <a:srgbClr val="3F3F3F"/>
                  </a:solidFill>
                  <a:latin typeface="Meiryo UI" panose="020B0604030504040204" pitchFamily="34" charset="-128"/>
                  <a:ea typeface="Meiryo UI" panose="020B0604030504040204" pitchFamily="34" charset="-128"/>
                </a:rPr>
                <a:t>重複とみなします。</a:t>
              </a:r>
            </a:p>
            <a:p>
              <a:endParaRPr lang="en-US" altLang="ja-JP" sz="1000" dirty="0">
                <a:solidFill>
                  <a:srgbClr val="3F3F3F"/>
                </a:solidFill>
                <a:latin typeface="Meiryo UI" panose="020B0604030504040204" pitchFamily="34" charset="-128"/>
                <a:ea typeface="Meiryo UI" panose="020B0604030504040204" pitchFamily="34" charset="-128"/>
              </a:endParaRPr>
            </a:p>
            <a:p>
              <a:r>
                <a:rPr lang="ja-JP" altLang="ja-JP" sz="1000">
                  <a:solidFill>
                    <a:srgbClr val="3F3F3F"/>
                  </a:solidFill>
                  <a:latin typeface="Meiryo UI" panose="020B0604030504040204" pitchFamily="34" charset="-128"/>
                  <a:ea typeface="Meiryo UI" panose="020B0604030504040204" pitchFamily="34" charset="-128"/>
                </a:rPr>
                <a:t>・伝票状態が</a:t>
              </a:r>
              <a:r>
                <a:rPr lang="ja-JP" altLang="en-US" sz="1000">
                  <a:solidFill>
                    <a:srgbClr val="3F3F3F"/>
                  </a:solidFill>
                  <a:latin typeface="Meiryo UI" panose="020B0604030504040204" pitchFamily="34" charset="-128"/>
                  <a:ea typeface="Meiryo UI" panose="020B0604030504040204" pitchFamily="34" charset="-128"/>
                </a:rPr>
                <a:t>「</a:t>
              </a:r>
              <a:r>
                <a:rPr lang="ja-JP" altLang="ja-JP" sz="1000">
                  <a:solidFill>
                    <a:srgbClr val="3F3F3F"/>
                  </a:solidFill>
                  <a:latin typeface="Meiryo UI" panose="020B0604030504040204" pitchFamily="34" charset="-128"/>
                  <a:ea typeface="Meiryo UI" panose="020B0604030504040204" pitchFamily="34" charset="-128"/>
                </a:rPr>
                <a:t>承認待ち</a:t>
              </a:r>
              <a:r>
                <a:rPr lang="ja-JP" altLang="en-US" sz="1000">
                  <a:solidFill>
                    <a:srgbClr val="3F3F3F"/>
                  </a:solidFill>
                  <a:latin typeface="Meiryo UI" panose="020B0604030504040204" pitchFamily="34" charset="-128"/>
                  <a:ea typeface="Meiryo UI" panose="020B0604030504040204" pitchFamily="34" charset="-128"/>
                </a:rPr>
                <a:t>」</a:t>
              </a:r>
              <a:r>
                <a:rPr lang="ja-JP" altLang="ja-JP" sz="1000">
                  <a:solidFill>
                    <a:srgbClr val="3F3F3F"/>
                  </a:solidFill>
                  <a:latin typeface="Meiryo UI" panose="020B0604030504040204" pitchFamily="34" charset="-128"/>
                  <a:ea typeface="Meiryo UI" panose="020B0604030504040204" pitchFamily="34" charset="-128"/>
                </a:rPr>
                <a:t>以降</a:t>
              </a:r>
              <a:br>
                <a:rPr lang="ja-JP" altLang="ja-JP" sz="1000">
                  <a:solidFill>
                    <a:srgbClr val="3F3F3F"/>
                  </a:solidFill>
                  <a:latin typeface="Meiryo UI" panose="020B0604030504040204" pitchFamily="34" charset="-128"/>
                  <a:ea typeface="Meiryo UI" panose="020B0604030504040204" pitchFamily="34" charset="-128"/>
                </a:rPr>
              </a:br>
              <a:r>
                <a:rPr lang="ja-JP" altLang="ja-JP" sz="1000">
                  <a:solidFill>
                    <a:srgbClr val="3F3F3F"/>
                  </a:solidFill>
                  <a:latin typeface="Meiryo UI" panose="020B0604030504040204" pitchFamily="34" charset="-128"/>
                  <a:ea typeface="Meiryo UI" panose="020B0604030504040204" pitchFamily="34" charset="-128"/>
                </a:rPr>
                <a:t>・伝票申請日が機能設定の過去日数以内</a:t>
              </a:r>
              <a:br>
                <a:rPr lang="ja-JP" altLang="ja-JP" sz="1000">
                  <a:solidFill>
                    <a:srgbClr val="3F3F3F"/>
                  </a:solidFill>
                  <a:latin typeface="Meiryo UI" panose="020B0604030504040204" pitchFamily="34" charset="-128"/>
                  <a:ea typeface="Meiryo UI" panose="020B0604030504040204" pitchFamily="34" charset="-128"/>
                </a:rPr>
              </a:br>
              <a:r>
                <a:rPr lang="ja-JP" altLang="ja-JP" sz="1000">
                  <a:solidFill>
                    <a:srgbClr val="3F3F3F"/>
                  </a:solidFill>
                  <a:latin typeface="Meiryo UI" panose="020B0604030504040204" pitchFamily="34" charset="-128"/>
                  <a:ea typeface="Meiryo UI" panose="020B0604030504040204" pitchFamily="34" charset="-128"/>
                </a:rPr>
                <a:t>・伝票支払者が同一</a:t>
              </a:r>
              <a:br>
                <a:rPr lang="ja-JP" altLang="ja-JP" sz="1000">
                  <a:solidFill>
                    <a:srgbClr val="3F3F3F"/>
                  </a:solidFill>
                  <a:latin typeface="Meiryo UI" panose="020B0604030504040204" pitchFamily="34" charset="-128"/>
                  <a:ea typeface="Meiryo UI" panose="020B0604030504040204" pitchFamily="34" charset="-128"/>
                </a:rPr>
              </a:br>
              <a:r>
                <a:rPr lang="ja-JP" altLang="ja-JP" sz="1000">
                  <a:solidFill>
                    <a:srgbClr val="3F3F3F"/>
                  </a:solidFill>
                  <a:latin typeface="Meiryo UI" panose="020B0604030504040204" pitchFamily="34" charset="-128"/>
                  <a:ea typeface="Meiryo UI" panose="020B0604030504040204" pitchFamily="34" charset="-128"/>
                </a:rPr>
                <a:t>・明細日付が同一</a:t>
              </a:r>
              <a:br>
                <a:rPr lang="ja-JP" altLang="ja-JP" sz="1000">
                  <a:solidFill>
                    <a:srgbClr val="3F3F3F"/>
                  </a:solidFill>
                  <a:latin typeface="Meiryo UI" panose="020B0604030504040204" pitchFamily="34" charset="-128"/>
                  <a:ea typeface="Meiryo UI" panose="020B0604030504040204" pitchFamily="34" charset="-128"/>
                </a:rPr>
              </a:br>
              <a:r>
                <a:rPr lang="ja-JP" altLang="ja-JP" sz="1000">
                  <a:solidFill>
                    <a:srgbClr val="3F3F3F"/>
                  </a:solidFill>
                  <a:latin typeface="Meiryo UI" panose="020B0604030504040204" pitchFamily="34" charset="-128"/>
                  <a:ea typeface="Meiryo UI" panose="020B0604030504040204" pitchFamily="34" charset="-128"/>
                </a:rPr>
                <a:t>・</a:t>
              </a:r>
              <a:r>
                <a:rPr lang="en-US" altLang="ja-JP" sz="1000" dirty="0">
                  <a:solidFill>
                    <a:srgbClr val="3F3F3F"/>
                  </a:solidFill>
                  <a:latin typeface="Meiryo UI" panose="020B0604030504040204" pitchFamily="34" charset="-128"/>
                  <a:ea typeface="Meiryo UI" panose="020B0604030504040204" pitchFamily="34" charset="-128"/>
                </a:rPr>
                <a:t>(</a:t>
              </a:r>
              <a:r>
                <a:rPr lang="ja-JP" altLang="ja-JP" sz="1000">
                  <a:solidFill>
                    <a:srgbClr val="3F3F3F"/>
                  </a:solidFill>
                  <a:latin typeface="Meiryo UI" panose="020B0604030504040204" pitchFamily="34" charset="-128"/>
                  <a:ea typeface="Meiryo UI" panose="020B0604030504040204" pitchFamily="34" charset="-128"/>
                </a:rPr>
                <a:t>経費精算のみ</a:t>
              </a:r>
              <a:r>
                <a:rPr lang="en-US" altLang="ja-JP" sz="1000" dirty="0">
                  <a:solidFill>
                    <a:srgbClr val="3F3F3F"/>
                  </a:solidFill>
                  <a:latin typeface="Meiryo UI" panose="020B0604030504040204" pitchFamily="34" charset="-128"/>
                  <a:ea typeface="Meiryo UI" panose="020B0604030504040204" pitchFamily="34" charset="-128"/>
                </a:rPr>
                <a:t>) </a:t>
              </a:r>
              <a:r>
                <a:rPr lang="ja-JP" altLang="ja-JP" sz="1000">
                  <a:solidFill>
                    <a:srgbClr val="3F3F3F"/>
                  </a:solidFill>
                  <a:latin typeface="Meiryo UI" panose="020B0604030504040204" pitchFamily="34" charset="-128"/>
                  <a:ea typeface="Meiryo UI" panose="020B0604030504040204" pitchFamily="34" charset="-128"/>
                </a:rPr>
                <a:t>内訳</a:t>
              </a:r>
              <a:r>
                <a:rPr lang="ja-JP" altLang="en-US" sz="1000">
                  <a:solidFill>
                    <a:srgbClr val="3F3F3F"/>
                  </a:solidFill>
                  <a:latin typeface="Meiryo UI" panose="020B0604030504040204" pitchFamily="34" charset="-128"/>
                  <a:ea typeface="Meiryo UI" panose="020B0604030504040204" pitchFamily="34" charset="-128"/>
                </a:rPr>
                <a:t>と</a:t>
              </a:r>
              <a:r>
                <a:rPr lang="ja-JP" altLang="ja-JP" sz="1000">
                  <a:solidFill>
                    <a:srgbClr val="3F3F3F"/>
                  </a:solidFill>
                  <a:latin typeface="Meiryo UI" panose="020B0604030504040204" pitchFamily="34" charset="-128"/>
                  <a:ea typeface="Meiryo UI" panose="020B0604030504040204" pitchFamily="34" charset="-128"/>
                </a:rPr>
                <a:t>金額が同一</a:t>
              </a:r>
            </a:p>
          </p:txBody>
        </p:sp>
        <p:sp>
          <p:nvSpPr>
            <p:cNvPr id="5" name="Google Shape;569;p40">
              <a:extLst>
                <a:ext uri="{FF2B5EF4-FFF2-40B4-BE49-F238E27FC236}">
                  <a16:creationId xmlns:a16="http://schemas.microsoft.com/office/drawing/2014/main" id="{309D9145-0453-141B-9D4D-8D2019D3D81F}"/>
                </a:ext>
              </a:extLst>
            </p:cNvPr>
            <p:cNvSpPr/>
            <p:nvPr/>
          </p:nvSpPr>
          <p:spPr>
            <a:xfrm>
              <a:off x="556521" y="1448248"/>
              <a:ext cx="2385625" cy="244800"/>
            </a:xfrm>
            <a:prstGeom prst="rect">
              <a:avLst/>
            </a:prstGeom>
            <a:solidFill>
              <a:schemeClr val="accent6"/>
            </a:solidFill>
            <a:ln w="19050" cap="flat" cmpd="sng">
              <a:solidFill>
                <a:srgbClr val="FABF8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sz="1100" b="1">
                  <a:solidFill>
                    <a:schemeClr val="lt1"/>
                  </a:solidFill>
                  <a:latin typeface="Meiryo UI" panose="020B0604030504040204" pitchFamily="34" charset="-128"/>
                  <a:ea typeface="Meiryo UI" panose="020B0604030504040204" pitchFamily="34" charset="-128"/>
                  <a:cs typeface="Noto Sans JP"/>
                  <a:sym typeface="Noto Sans JP"/>
                </a:rPr>
                <a:t>補足</a:t>
              </a:r>
              <a:endParaRPr sz="1100" b="1">
                <a:solidFill>
                  <a:schemeClr val="lt1"/>
                </a:solidFill>
                <a:latin typeface="Meiryo UI" panose="020B0604030504040204" pitchFamily="34" charset="-128"/>
                <a:ea typeface="Meiryo UI" panose="020B0604030504040204" pitchFamily="34" charset="-128"/>
                <a:cs typeface="Noto Sans JP"/>
                <a:sym typeface="Noto Sans JP"/>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47"/>
        <p:cNvGrpSpPr/>
        <p:nvPr/>
      </p:nvGrpSpPr>
      <p:grpSpPr>
        <a:xfrm>
          <a:off x="0" y="0"/>
          <a:ext cx="0" cy="0"/>
          <a:chOff x="0" y="0"/>
          <a:chExt cx="0" cy="0"/>
        </a:xfrm>
      </p:grpSpPr>
      <p:sp>
        <p:nvSpPr>
          <p:cNvPr id="848" name="Google Shape;848;p57"/>
          <p:cNvSpPr txBox="1">
            <a:spLocks noGrp="1"/>
          </p:cNvSpPr>
          <p:nvPr>
            <p:ph type="title"/>
          </p:nvPr>
        </p:nvSpPr>
        <p:spPr>
          <a:xfrm>
            <a:off x="748400" y="3131100"/>
            <a:ext cx="8370000" cy="595800"/>
          </a:xfrm>
          <a:prstGeom prst="rect">
            <a:avLst/>
          </a:prstGeom>
        </p:spPr>
        <p:txBody>
          <a:bodyPr spcFirstLastPara="1" wrap="square" lIns="45700" tIns="45700" rIns="45700" bIns="45700" anchor="ctr" anchorCtr="0">
            <a:normAutofit/>
          </a:bodyPr>
          <a:lstStyle/>
          <a:p>
            <a:pPr marL="0" lvl="0" indent="0" algn="ctr" rtl="0">
              <a:spcBef>
                <a:spcPts val="0"/>
              </a:spcBef>
              <a:spcAft>
                <a:spcPts val="0"/>
              </a:spcAft>
              <a:buNone/>
            </a:pPr>
            <a:r>
              <a:rPr lang="ja-JP" sz="3000">
                <a:latin typeface="Meiryo UI" panose="020B0604030504040204" pitchFamily="34" charset="-128"/>
                <a:ea typeface="Meiryo UI" panose="020B0604030504040204" pitchFamily="34" charset="-128"/>
              </a:rPr>
              <a:t>支払確定</a:t>
            </a:r>
            <a:endParaRPr sz="3000" dirty="0">
              <a:latin typeface="Meiryo UI" panose="020B0604030504040204" pitchFamily="34" charset="-128"/>
              <a:ea typeface="Meiryo UI" panose="020B0604030504040204" pitchFamily="34" charset="-128"/>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3" name="Google Shape;853;p58"/>
          <p:cNvSpPr/>
          <p:nvPr/>
        </p:nvSpPr>
        <p:spPr>
          <a:xfrm>
            <a:off x="3254903" y="2133390"/>
            <a:ext cx="6274158" cy="4074431"/>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grpSp>
        <p:nvGrpSpPr>
          <p:cNvPr id="854" name="Google Shape;854;p58"/>
          <p:cNvGrpSpPr/>
          <p:nvPr/>
        </p:nvGrpSpPr>
        <p:grpSpPr>
          <a:xfrm>
            <a:off x="3383870" y="2898579"/>
            <a:ext cx="6028724" cy="2262759"/>
            <a:chOff x="3383870" y="3057599"/>
            <a:chExt cx="6028724" cy="2262759"/>
          </a:xfrm>
        </p:grpSpPr>
        <p:pic>
          <p:nvPicPr>
            <p:cNvPr id="855" name="Google Shape;855;p58"/>
            <p:cNvPicPr preferRelativeResize="0"/>
            <p:nvPr/>
          </p:nvPicPr>
          <p:blipFill rotWithShape="1">
            <a:blip r:embed="rId3">
              <a:alphaModFix/>
            </a:blip>
            <a:srcRect/>
            <a:stretch/>
          </p:blipFill>
          <p:spPr>
            <a:xfrm>
              <a:off x="3383870" y="3057599"/>
              <a:ext cx="6028724" cy="2262759"/>
            </a:xfrm>
            <a:prstGeom prst="rect">
              <a:avLst/>
            </a:prstGeom>
            <a:noFill/>
            <a:ln w="9525" cap="flat" cmpd="sng">
              <a:solidFill>
                <a:srgbClr val="7F7F7F"/>
              </a:solidFill>
              <a:prstDash val="solid"/>
              <a:round/>
              <a:headEnd type="none" w="sm" len="sm"/>
              <a:tailEnd type="none" w="sm" len="sm"/>
            </a:ln>
          </p:spPr>
        </p:pic>
        <p:pic>
          <p:nvPicPr>
            <p:cNvPr id="856" name="Google Shape;856;p58"/>
            <p:cNvPicPr preferRelativeResize="0"/>
            <p:nvPr/>
          </p:nvPicPr>
          <p:blipFill rotWithShape="1">
            <a:blip r:embed="rId4">
              <a:alphaModFix/>
            </a:blip>
            <a:srcRect t="21360" b="19190"/>
            <a:stretch/>
          </p:blipFill>
          <p:spPr>
            <a:xfrm>
              <a:off x="6306275" y="3246851"/>
              <a:ext cx="770250" cy="108000"/>
            </a:xfrm>
            <a:prstGeom prst="rect">
              <a:avLst/>
            </a:prstGeom>
            <a:noFill/>
            <a:ln>
              <a:noFill/>
            </a:ln>
          </p:spPr>
        </p:pic>
      </p:grpSp>
      <p:sp>
        <p:nvSpPr>
          <p:cNvPr id="857" name="Google Shape;857;p58"/>
          <p:cNvSpPr txBox="1"/>
          <p:nvPr/>
        </p:nvSpPr>
        <p:spPr>
          <a:xfrm>
            <a:off x="1870576" y="338153"/>
            <a:ext cx="6250776" cy="369332"/>
          </a:xfrm>
          <a:prstGeom prst="rect">
            <a:avLst/>
          </a:prstGeom>
          <a:noFill/>
          <a:ln>
            <a:noFill/>
          </a:ln>
        </p:spPr>
        <p:txBody>
          <a:bodyPr spcFirstLastPara="1" wrap="square" lIns="0" tIns="0" rIns="0" bIns="0" anchor="ctr" anchorCtr="0">
            <a:spAutoFit/>
          </a:bodyPr>
          <a:lstStyle/>
          <a:p>
            <a:pPr lvl="0">
              <a:buSzPts val="2400"/>
            </a:pPr>
            <a:r>
              <a:rPr lang="ja-JP" altLang="en-US" sz="2400" b="1">
                <a:latin typeface="Meiryo UI" panose="020B0604030504040204" pitchFamily="34" charset="-128"/>
                <a:ea typeface="Meiryo UI" panose="020B0604030504040204" pitchFamily="34" charset="-128"/>
                <a:cs typeface="Noto Sans JP"/>
                <a:sym typeface="Noto Sans JP"/>
              </a:rPr>
              <a:t>支払確定する伝票の確認方法</a:t>
            </a:r>
            <a:endParaRPr lang="ja-JP" altLang="en-US" sz="2400" b="1" dirty="0">
              <a:latin typeface="Meiryo UI" panose="020B0604030504040204" pitchFamily="34" charset="-128"/>
              <a:ea typeface="Meiryo UI" panose="020B0604030504040204" pitchFamily="34" charset="-128"/>
              <a:cs typeface="Noto Sans JP"/>
              <a:sym typeface="Noto Sans JP"/>
            </a:endParaRPr>
          </a:p>
        </p:txBody>
      </p:sp>
      <p:sp>
        <p:nvSpPr>
          <p:cNvPr id="859" name="Google Shape;859;p58"/>
          <p:cNvSpPr/>
          <p:nvPr/>
        </p:nvSpPr>
        <p:spPr>
          <a:xfrm>
            <a:off x="486248" y="2138260"/>
            <a:ext cx="2593765" cy="4074432"/>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860" name="Google Shape;860;p58"/>
          <p:cNvSpPr/>
          <p:nvPr/>
        </p:nvSpPr>
        <p:spPr>
          <a:xfrm>
            <a:off x="3254902" y="1714106"/>
            <a:ext cx="6274159" cy="416305"/>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861" name="Google Shape;861;p58"/>
          <p:cNvSpPr/>
          <p:nvPr/>
        </p:nvSpPr>
        <p:spPr>
          <a:xfrm>
            <a:off x="486248" y="1714106"/>
            <a:ext cx="2593765" cy="424154"/>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863" name="Google Shape;863;p58"/>
          <p:cNvSpPr/>
          <p:nvPr/>
        </p:nvSpPr>
        <p:spPr>
          <a:xfrm>
            <a:off x="538106" y="4032646"/>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864" name="Google Shape;864;p58"/>
          <p:cNvSpPr/>
          <p:nvPr/>
        </p:nvSpPr>
        <p:spPr>
          <a:xfrm rot="10800000" flipH="1">
            <a:off x="6738215" y="3821791"/>
            <a:ext cx="1351333" cy="625410"/>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865" name="Google Shape;865;p58"/>
          <p:cNvSpPr/>
          <p:nvPr/>
        </p:nvSpPr>
        <p:spPr>
          <a:xfrm rot="5400000">
            <a:off x="3735653" y="2715150"/>
            <a:ext cx="115823" cy="504888"/>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866" name="Google Shape;866;p58"/>
          <p:cNvSpPr/>
          <p:nvPr/>
        </p:nvSpPr>
        <p:spPr>
          <a:xfrm rot="5400000">
            <a:off x="9110550" y="2934078"/>
            <a:ext cx="108000" cy="97312"/>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867" name="Google Shape;867;p58"/>
          <p:cNvSpPr txBox="1"/>
          <p:nvPr/>
        </p:nvSpPr>
        <p:spPr>
          <a:xfrm>
            <a:off x="0" y="336256"/>
            <a:ext cx="1614115" cy="292388"/>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2400"/>
              <a:buFont typeface="Meiryo"/>
              <a:buNone/>
            </a:pPr>
            <a:r>
              <a:rPr lang="ja-JP" altLang="en-US" sz="1900" b="1">
                <a:solidFill>
                  <a:srgbClr val="FFFFFF"/>
                </a:solidFill>
                <a:latin typeface="Meiryo UI" panose="020B0604030504040204" pitchFamily="34" charset="-128"/>
                <a:ea typeface="Meiryo UI" panose="020B0604030504040204" pitchFamily="34" charset="-128"/>
                <a:cs typeface="Noto Sans JP"/>
                <a:sym typeface="Noto Sans JP"/>
              </a:rPr>
              <a:t>支払確定</a:t>
            </a:r>
            <a:endParaRPr sz="9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868" name="Google Shape;868;p58"/>
          <p:cNvSpPr/>
          <p:nvPr/>
        </p:nvSpPr>
        <p:spPr>
          <a:xfrm>
            <a:off x="6738214" y="3610577"/>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grpSp>
        <p:nvGrpSpPr>
          <p:cNvPr id="2" name="Google Shape;567;p40">
            <a:extLst>
              <a:ext uri="{FF2B5EF4-FFF2-40B4-BE49-F238E27FC236}">
                <a16:creationId xmlns:a16="http://schemas.microsoft.com/office/drawing/2014/main" id="{189BC4A9-14F4-36FC-47D0-1F491962F449}"/>
              </a:ext>
            </a:extLst>
          </p:cNvPr>
          <p:cNvGrpSpPr/>
          <p:nvPr/>
        </p:nvGrpSpPr>
        <p:grpSpPr>
          <a:xfrm>
            <a:off x="600887" y="2273892"/>
            <a:ext cx="2385627" cy="1460628"/>
            <a:chOff x="556521" y="1448248"/>
            <a:chExt cx="2385627" cy="1626716"/>
          </a:xfrm>
        </p:grpSpPr>
        <p:sp>
          <p:nvSpPr>
            <p:cNvPr id="3" name="Google Shape;568;p40">
              <a:extLst>
                <a:ext uri="{FF2B5EF4-FFF2-40B4-BE49-F238E27FC236}">
                  <a16:creationId xmlns:a16="http://schemas.microsoft.com/office/drawing/2014/main" id="{4606E644-2004-B8C9-62E8-9358D838B3C8}"/>
                </a:ext>
              </a:extLst>
            </p:cNvPr>
            <p:cNvSpPr/>
            <p:nvPr/>
          </p:nvSpPr>
          <p:spPr>
            <a:xfrm>
              <a:off x="556522" y="1683300"/>
              <a:ext cx="2385626" cy="1391664"/>
            </a:xfrm>
            <a:prstGeom prst="rect">
              <a:avLst/>
            </a:prstGeom>
            <a:solidFill>
              <a:srgbClr val="FFFFFF"/>
            </a:solidFill>
            <a:ln w="19050" cap="flat" cmpd="sng">
              <a:solidFill>
                <a:srgbClr val="FABF8E"/>
              </a:solidFill>
              <a:prstDash val="solid"/>
              <a:round/>
              <a:headEnd type="none" w="sm" len="sm"/>
              <a:tailEnd type="none" w="sm" len="sm"/>
            </a:ln>
          </p:spPr>
          <p:txBody>
            <a:bodyPr spcFirstLastPara="1" wrap="square" lIns="108000" tIns="0" rIns="0" bIns="0" anchor="ctr" anchorCtr="0">
              <a:noAutofit/>
            </a:bodyPr>
            <a:lstStyle/>
            <a:p>
              <a:pPr lvl="0" algn="ctr">
                <a:lnSpc>
                  <a:spcPct val="150000"/>
                </a:lnSpc>
                <a:buClr>
                  <a:srgbClr val="3F3F3F"/>
                </a:buClr>
                <a:buSzPts val="1100"/>
              </a:pPr>
              <a:r>
                <a:rPr lang="ja-JP" altLang="en-US" sz="1000" b="1">
                  <a:solidFill>
                    <a:srgbClr val="3F3F3F"/>
                  </a:solidFill>
                  <a:latin typeface="Meiryo UI" panose="020B0604030504040204" pitchFamily="34" charset="-128"/>
                  <a:ea typeface="Meiryo UI" panose="020B0604030504040204" pitchFamily="34" charset="-128"/>
                  <a:cs typeface="Noto Sans JP"/>
                  <a:sym typeface="Noto Sans JP"/>
                </a:rPr>
                <a:t>支払確定とは？</a:t>
              </a:r>
              <a:endParaRPr lang="en-US" altLang="ja-JP" sz="1000" b="1" dirty="0">
                <a:solidFill>
                  <a:srgbClr val="3F3F3F"/>
                </a:solidFill>
                <a:latin typeface="Meiryo UI" panose="020B0604030504040204" pitchFamily="34" charset="-128"/>
                <a:ea typeface="Meiryo UI" panose="020B0604030504040204" pitchFamily="34" charset="-128"/>
                <a:cs typeface="Noto Sans JP"/>
                <a:sym typeface="Noto Sans JP"/>
              </a:endParaRPr>
            </a:p>
            <a:p>
              <a:pPr lvl="0" algn="ctr">
                <a:buClr>
                  <a:srgbClr val="3F3F3F"/>
                </a:buClr>
                <a:buSzPts val="1100"/>
              </a:pP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最終承認が完了している伝票の</a:t>
              </a:r>
              <a:endPar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endParaRPr>
            </a:p>
            <a:p>
              <a:pPr lvl="0" algn="ctr">
                <a:lnSpc>
                  <a:spcPct val="150000"/>
                </a:lnSpc>
                <a:buClr>
                  <a:srgbClr val="3F3F3F"/>
                </a:buClr>
                <a:buSzPts val="1100"/>
              </a:pP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「支払日」と「会計日」を確定する処理です。</a:t>
              </a:r>
              <a:endPar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endParaRPr>
            </a:p>
            <a:p>
              <a:pPr lvl="0" algn="ctr">
                <a:buClr>
                  <a:srgbClr val="3F3F3F"/>
                </a:buClr>
                <a:buSzPts val="1100"/>
              </a:pPr>
              <a:r>
                <a:rPr lang="en" altLang="ja-JP" sz="1000" dirty="0">
                  <a:solidFill>
                    <a:srgbClr val="3F3F3F"/>
                  </a:solidFill>
                  <a:latin typeface="Meiryo UI" panose="020B0604030504040204" pitchFamily="34" charset="-128"/>
                  <a:ea typeface="Meiryo UI" panose="020B0604030504040204" pitchFamily="34" charset="-128"/>
                  <a:cs typeface="Noto Sans JP"/>
                  <a:sym typeface="Noto Sans JP"/>
                </a:rPr>
                <a:t>FB</a:t>
              </a: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データや仕訳データなどは</a:t>
              </a:r>
              <a:endPar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endParaRPr>
            </a:p>
            <a:p>
              <a:pPr lvl="0" algn="ctr">
                <a:buClr>
                  <a:srgbClr val="3F3F3F"/>
                </a:buClr>
                <a:buSzPts val="1100"/>
              </a:pP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支払い確定後に出力が可能になります。</a:t>
              </a:r>
              <a:endParaRPr lang="ja-JP" altLang="en-US" sz="10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4" name="Google Shape;569;p40">
              <a:extLst>
                <a:ext uri="{FF2B5EF4-FFF2-40B4-BE49-F238E27FC236}">
                  <a16:creationId xmlns:a16="http://schemas.microsoft.com/office/drawing/2014/main" id="{FDCCE9D1-7EC7-23B1-FB25-981ED3B9F5CC}"/>
                </a:ext>
              </a:extLst>
            </p:cNvPr>
            <p:cNvSpPr/>
            <p:nvPr/>
          </p:nvSpPr>
          <p:spPr>
            <a:xfrm>
              <a:off x="556521" y="1448248"/>
              <a:ext cx="2385625" cy="244800"/>
            </a:xfrm>
            <a:prstGeom prst="rect">
              <a:avLst/>
            </a:prstGeom>
            <a:solidFill>
              <a:schemeClr val="accent6"/>
            </a:solidFill>
            <a:ln w="19050" cap="flat" cmpd="sng">
              <a:solidFill>
                <a:srgbClr val="FABF8E"/>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ja-JP" sz="1100" b="1">
                  <a:solidFill>
                    <a:schemeClr val="lt1"/>
                  </a:solidFill>
                  <a:latin typeface="Meiryo UI" panose="020B0604030504040204" pitchFamily="34" charset="-128"/>
                  <a:ea typeface="Meiryo UI" panose="020B0604030504040204" pitchFamily="34" charset="-128"/>
                  <a:cs typeface="Noto Sans JP"/>
                  <a:sym typeface="Noto Sans JP"/>
                </a:rPr>
                <a:t>補足</a:t>
              </a:r>
              <a:endParaRPr sz="1100" b="1">
                <a:solidFill>
                  <a:schemeClr val="lt1"/>
                </a:solidFill>
                <a:latin typeface="Meiryo UI" panose="020B0604030504040204" pitchFamily="34" charset="-128"/>
                <a:ea typeface="Meiryo UI" panose="020B0604030504040204" pitchFamily="34" charset="-128"/>
                <a:cs typeface="Noto Sans JP"/>
                <a:sym typeface="Noto Sans JP"/>
              </a:endParaRPr>
            </a:p>
          </p:txBody>
        </p:sp>
      </p:grpSp>
      <p:sp>
        <p:nvSpPr>
          <p:cNvPr id="5" name="Google Shape;733;p51">
            <a:extLst>
              <a:ext uri="{FF2B5EF4-FFF2-40B4-BE49-F238E27FC236}">
                <a16:creationId xmlns:a16="http://schemas.microsoft.com/office/drawing/2014/main" id="{DB1BC317-293D-6FB9-72C9-8689B10C191A}"/>
              </a:ext>
            </a:extLst>
          </p:cNvPr>
          <p:cNvSpPr txBox="1"/>
          <p:nvPr/>
        </p:nvSpPr>
        <p:spPr>
          <a:xfrm>
            <a:off x="486248" y="4466037"/>
            <a:ext cx="2593758" cy="1615787"/>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最終承認まで完了している</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伝票</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が</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ある</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場合</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ホーム画面</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の</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「支払確定」の枠</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に対象</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伝票の件数が</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表示され</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ます。</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lvl="0">
              <a:buClr>
                <a:srgbClr val="3F3F3F"/>
              </a:buClr>
              <a:buSzPts val="1100"/>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支払確定を行いたい伝票の</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lvl="0">
              <a:buClr>
                <a:srgbClr val="3F3F3F"/>
              </a:buClr>
              <a:buSzPts val="1100"/>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機能名をクリックすると、</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lvl="0">
              <a:buClr>
                <a:srgbClr val="3F3F3F"/>
              </a:buClr>
              <a:buSzPts val="1100"/>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支払確定画面へ遷移します。</a:t>
            </a:r>
          </a:p>
          <a:p>
            <a:pPr marL="0" marR="0" lvl="0" indent="0" algn="l" rtl="0">
              <a:lnSpc>
                <a:spcPct val="100000"/>
              </a:lnSpc>
              <a:spcBef>
                <a:spcPts val="0"/>
              </a:spcBef>
              <a:spcAft>
                <a:spcPts val="0"/>
              </a:spcAft>
              <a:buClr>
                <a:srgbClr val="3F3F3F"/>
              </a:buClr>
              <a:buSzPts val="1100"/>
              <a:buFont typeface="Meiryo"/>
              <a:buNone/>
            </a:pPr>
            <a:endParaRPr lang="ja-JP" altLang="en-US" sz="1100">
              <a:solidFill>
                <a:srgbClr val="3F3F3F"/>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4"/>
          <p:cNvSpPr txBox="1">
            <a:spLocks noGrp="1"/>
          </p:cNvSpPr>
          <p:nvPr>
            <p:ph type="title"/>
          </p:nvPr>
        </p:nvSpPr>
        <p:spPr>
          <a:xfrm>
            <a:off x="748400" y="3131100"/>
            <a:ext cx="8370000" cy="595800"/>
          </a:xfrm>
          <a:prstGeom prst="rect">
            <a:avLst/>
          </a:prstGeom>
        </p:spPr>
        <p:txBody>
          <a:bodyPr spcFirstLastPara="1" wrap="square" lIns="45700" tIns="45700" rIns="45700" bIns="45700" anchor="ctr" anchorCtr="0">
            <a:normAutofit/>
          </a:bodyPr>
          <a:lstStyle/>
          <a:p>
            <a:pPr marL="0" lvl="0" indent="0" algn="ctr" rtl="0">
              <a:spcBef>
                <a:spcPts val="0"/>
              </a:spcBef>
              <a:spcAft>
                <a:spcPts val="0"/>
              </a:spcAft>
              <a:buNone/>
            </a:pPr>
            <a:r>
              <a:rPr lang="ja-JP" sz="3000">
                <a:latin typeface="Meiryo UI" panose="020B0604030504040204" pitchFamily="34" charset="-128"/>
                <a:ea typeface="Meiryo UI" panose="020B0604030504040204" pitchFamily="34" charset="-128"/>
              </a:rPr>
              <a:t>ログイン</a:t>
            </a:r>
            <a:endParaRPr sz="3000">
              <a:latin typeface="Meiryo UI" panose="020B0604030504040204" pitchFamily="34" charset="-128"/>
              <a:ea typeface="Meiryo UI" panose="020B0604030504040204" pitchFamily="34" charset="-128"/>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75"/>
        <p:cNvGrpSpPr/>
        <p:nvPr/>
      </p:nvGrpSpPr>
      <p:grpSpPr>
        <a:xfrm>
          <a:off x="0" y="0"/>
          <a:ext cx="0" cy="0"/>
          <a:chOff x="0" y="0"/>
          <a:chExt cx="0" cy="0"/>
        </a:xfrm>
      </p:grpSpPr>
      <p:sp>
        <p:nvSpPr>
          <p:cNvPr id="876" name="Google Shape;876;p59"/>
          <p:cNvSpPr txBox="1"/>
          <p:nvPr/>
        </p:nvSpPr>
        <p:spPr>
          <a:xfrm>
            <a:off x="1870576" y="338153"/>
            <a:ext cx="6250776" cy="369332"/>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altLang="en-US" sz="2400" b="1">
                <a:latin typeface="Meiryo UI" panose="020B0604030504040204" pitchFamily="34" charset="-128"/>
                <a:ea typeface="Meiryo UI" panose="020B0604030504040204" pitchFamily="34" charset="-128"/>
                <a:cs typeface="Noto Sans JP"/>
                <a:sym typeface="Noto Sans JP"/>
              </a:rPr>
              <a:t>伝票を支払確定する方法</a:t>
            </a:r>
            <a:endParaRPr lang="en-US" altLang="ja-JP" sz="2400" b="1" dirty="0">
              <a:latin typeface="Meiryo UI" panose="020B0604030504040204" pitchFamily="34" charset="-128"/>
              <a:ea typeface="Meiryo UI" panose="020B0604030504040204" pitchFamily="34" charset="-128"/>
              <a:cs typeface="Noto Sans JP"/>
              <a:sym typeface="Noto Sans JP"/>
            </a:endParaRPr>
          </a:p>
        </p:txBody>
      </p:sp>
      <p:sp>
        <p:nvSpPr>
          <p:cNvPr id="878" name="Google Shape;878;p59"/>
          <p:cNvSpPr/>
          <p:nvPr/>
        </p:nvSpPr>
        <p:spPr>
          <a:xfrm>
            <a:off x="486248" y="2146205"/>
            <a:ext cx="2593765" cy="4074432"/>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879" name="Google Shape;879;p59"/>
          <p:cNvSpPr/>
          <p:nvPr/>
        </p:nvSpPr>
        <p:spPr>
          <a:xfrm>
            <a:off x="3254903" y="2141335"/>
            <a:ext cx="6274158" cy="4074431"/>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880" name="Google Shape;880;p59"/>
          <p:cNvSpPr/>
          <p:nvPr/>
        </p:nvSpPr>
        <p:spPr>
          <a:xfrm>
            <a:off x="3254902" y="1722051"/>
            <a:ext cx="6274159" cy="416305"/>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881" name="Google Shape;881;p59"/>
          <p:cNvSpPr/>
          <p:nvPr/>
        </p:nvSpPr>
        <p:spPr>
          <a:xfrm>
            <a:off x="486248" y="1722051"/>
            <a:ext cx="2593765" cy="424154"/>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882" name="Google Shape;882;p59"/>
          <p:cNvSpPr txBox="1"/>
          <p:nvPr/>
        </p:nvSpPr>
        <p:spPr>
          <a:xfrm>
            <a:off x="486240" y="2691980"/>
            <a:ext cx="2593772" cy="600124"/>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これから処理する</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伝票</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の</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会計日</a:t>
            </a:r>
            <a:r>
              <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計上日</a:t>
            </a:r>
            <a:r>
              <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締日</a:t>
            </a: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と</a:t>
            </a: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支払日</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を設定します</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883" name="Google Shape;883;p59"/>
          <p:cNvSpPr/>
          <p:nvPr/>
        </p:nvSpPr>
        <p:spPr>
          <a:xfrm>
            <a:off x="558880" y="2304027"/>
            <a:ext cx="612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884" name="Google Shape;884;p59"/>
          <p:cNvSpPr/>
          <p:nvPr/>
        </p:nvSpPr>
        <p:spPr>
          <a:xfrm>
            <a:off x="558878" y="3599126"/>
            <a:ext cx="612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2</a:t>
            </a:r>
            <a:endParaRPr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885" name="Google Shape;885;p59"/>
          <p:cNvSpPr/>
          <p:nvPr/>
        </p:nvSpPr>
        <p:spPr>
          <a:xfrm>
            <a:off x="558878" y="4894226"/>
            <a:ext cx="612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3</a:t>
            </a:r>
            <a:endParaRPr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886" name="Google Shape;886;p59"/>
          <p:cNvSpPr txBox="1"/>
          <p:nvPr/>
        </p:nvSpPr>
        <p:spPr>
          <a:xfrm>
            <a:off x="486241" y="4002981"/>
            <a:ext cx="2593765" cy="600124"/>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先に設定した日付で処理したい伝票の</a:t>
            </a: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支払確定</a:t>
            </a: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の</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欄に</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入れ、</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日付を</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反映させます。</a:t>
            </a: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887" name="Google Shape;887;p59"/>
          <p:cNvSpPr txBox="1"/>
          <p:nvPr/>
        </p:nvSpPr>
        <p:spPr>
          <a:xfrm>
            <a:off x="486241" y="5298682"/>
            <a:ext cx="2593765" cy="600124"/>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最後に</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登録</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クリックし、</a:t>
            </a: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一覧から対象の</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伝票</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の表示が</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消えたら</a:t>
            </a: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作業完了</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です。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pic>
        <p:nvPicPr>
          <p:cNvPr id="888" name="Google Shape;888;p59"/>
          <p:cNvPicPr preferRelativeResize="0"/>
          <p:nvPr/>
        </p:nvPicPr>
        <p:blipFill rotWithShape="1">
          <a:blip r:embed="rId3">
            <a:alphaModFix/>
          </a:blip>
          <a:srcRect/>
          <a:stretch/>
        </p:blipFill>
        <p:spPr>
          <a:xfrm>
            <a:off x="3444637" y="2938452"/>
            <a:ext cx="5894688" cy="2388898"/>
          </a:xfrm>
          <a:prstGeom prst="rect">
            <a:avLst/>
          </a:prstGeom>
          <a:noFill/>
          <a:ln w="9525" cap="flat" cmpd="sng">
            <a:solidFill>
              <a:srgbClr val="7F7F7F"/>
            </a:solidFill>
            <a:prstDash val="solid"/>
            <a:round/>
            <a:headEnd type="none" w="sm" len="sm"/>
            <a:tailEnd type="none" w="sm" len="sm"/>
          </a:ln>
        </p:spPr>
      </p:pic>
      <p:sp>
        <p:nvSpPr>
          <p:cNvPr id="889" name="Google Shape;889;p59"/>
          <p:cNvSpPr/>
          <p:nvPr/>
        </p:nvSpPr>
        <p:spPr>
          <a:xfrm rot="10800000" flipH="1">
            <a:off x="7541512" y="4041691"/>
            <a:ext cx="251999" cy="1023289"/>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890" name="Google Shape;890;p59"/>
          <p:cNvSpPr/>
          <p:nvPr/>
        </p:nvSpPr>
        <p:spPr>
          <a:xfrm rot="10800000" flipH="1">
            <a:off x="6570860" y="5027529"/>
            <a:ext cx="362675" cy="180001"/>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891" name="Google Shape;891;p59"/>
          <p:cNvSpPr/>
          <p:nvPr/>
        </p:nvSpPr>
        <p:spPr>
          <a:xfrm rot="10800000" flipH="1">
            <a:off x="8014863" y="3694290"/>
            <a:ext cx="1279500" cy="264836"/>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892" name="Google Shape;892;p59"/>
          <p:cNvSpPr/>
          <p:nvPr/>
        </p:nvSpPr>
        <p:spPr>
          <a:xfrm rot="5400000">
            <a:off x="3788873" y="2778178"/>
            <a:ext cx="115800" cy="4680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893" name="Google Shape;893;p59"/>
          <p:cNvSpPr/>
          <p:nvPr/>
        </p:nvSpPr>
        <p:spPr>
          <a:xfrm rot="5400000">
            <a:off x="9011575" y="2952271"/>
            <a:ext cx="115800" cy="117300"/>
          </a:xfrm>
          <a:prstGeom prst="rect">
            <a:avLst/>
          </a:prstGeom>
          <a:solidFill>
            <a:srgbClr val="FFFFFF"/>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895" name="Google Shape;895;p59"/>
          <p:cNvSpPr/>
          <p:nvPr/>
        </p:nvSpPr>
        <p:spPr>
          <a:xfrm>
            <a:off x="7995352" y="3488908"/>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896" name="Google Shape;896;p59"/>
          <p:cNvSpPr/>
          <p:nvPr/>
        </p:nvSpPr>
        <p:spPr>
          <a:xfrm>
            <a:off x="7524232" y="3822981"/>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2</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897" name="Google Shape;897;p59"/>
          <p:cNvSpPr/>
          <p:nvPr/>
        </p:nvSpPr>
        <p:spPr>
          <a:xfrm>
            <a:off x="6271025" y="5022741"/>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3</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 name="Google Shape;867;p58">
            <a:extLst>
              <a:ext uri="{FF2B5EF4-FFF2-40B4-BE49-F238E27FC236}">
                <a16:creationId xmlns:a16="http://schemas.microsoft.com/office/drawing/2014/main" id="{AE116972-BCDA-6EFB-A800-A643DBFFE931}"/>
              </a:ext>
            </a:extLst>
          </p:cNvPr>
          <p:cNvSpPr txBox="1"/>
          <p:nvPr/>
        </p:nvSpPr>
        <p:spPr>
          <a:xfrm>
            <a:off x="0" y="336256"/>
            <a:ext cx="1614115" cy="292388"/>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2400"/>
              <a:buFont typeface="Meiryo"/>
              <a:buNone/>
            </a:pPr>
            <a:r>
              <a:rPr lang="ja-JP" altLang="en-US" sz="1900" b="1">
                <a:solidFill>
                  <a:srgbClr val="FFFFFF"/>
                </a:solidFill>
                <a:latin typeface="Meiryo UI" panose="020B0604030504040204" pitchFamily="34" charset="-128"/>
                <a:ea typeface="Meiryo UI" panose="020B0604030504040204" pitchFamily="34" charset="-128"/>
                <a:cs typeface="Noto Sans JP"/>
                <a:sym typeface="Noto Sans JP"/>
              </a:rPr>
              <a:t>支払確定</a:t>
            </a:r>
            <a:endParaRPr sz="9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cxnSp>
        <p:nvCxnSpPr>
          <p:cNvPr id="4" name="直線矢印コネクタ 3">
            <a:extLst>
              <a:ext uri="{FF2B5EF4-FFF2-40B4-BE49-F238E27FC236}">
                <a16:creationId xmlns:a16="http://schemas.microsoft.com/office/drawing/2014/main" id="{868176C7-A15B-2D5A-01F2-237638CFCA9C}"/>
              </a:ext>
            </a:extLst>
          </p:cNvPr>
          <p:cNvCxnSpPr/>
          <p:nvPr/>
        </p:nvCxnSpPr>
        <p:spPr>
          <a:xfrm>
            <a:off x="7817364" y="4436827"/>
            <a:ext cx="216000" cy="0"/>
          </a:xfrm>
          <a:prstGeom prst="straightConnector1">
            <a:avLst/>
          </a:prstGeom>
          <a:ln w="28575">
            <a:solidFill>
              <a:srgbClr val="F79646"/>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847">
          <a:extLst>
            <a:ext uri="{FF2B5EF4-FFF2-40B4-BE49-F238E27FC236}">
              <a16:creationId xmlns:a16="http://schemas.microsoft.com/office/drawing/2014/main" id="{7E240EBE-9604-B7E2-307F-741F8BC31B83}"/>
            </a:ext>
          </a:extLst>
        </p:cNvPr>
        <p:cNvGrpSpPr/>
        <p:nvPr/>
      </p:nvGrpSpPr>
      <p:grpSpPr>
        <a:xfrm>
          <a:off x="0" y="0"/>
          <a:ext cx="0" cy="0"/>
          <a:chOff x="0" y="0"/>
          <a:chExt cx="0" cy="0"/>
        </a:xfrm>
      </p:grpSpPr>
      <p:sp>
        <p:nvSpPr>
          <p:cNvPr id="848" name="Google Shape;848;p57">
            <a:extLst>
              <a:ext uri="{FF2B5EF4-FFF2-40B4-BE49-F238E27FC236}">
                <a16:creationId xmlns:a16="http://schemas.microsoft.com/office/drawing/2014/main" id="{F5C304C6-2300-3C28-FA46-88F116504A50}"/>
              </a:ext>
            </a:extLst>
          </p:cNvPr>
          <p:cNvSpPr txBox="1">
            <a:spLocks noGrp="1"/>
          </p:cNvSpPr>
          <p:nvPr>
            <p:ph type="title"/>
          </p:nvPr>
        </p:nvSpPr>
        <p:spPr>
          <a:xfrm>
            <a:off x="748400" y="3131100"/>
            <a:ext cx="8370000" cy="595800"/>
          </a:xfrm>
          <a:prstGeom prst="rect">
            <a:avLst/>
          </a:prstGeom>
        </p:spPr>
        <p:txBody>
          <a:bodyPr spcFirstLastPara="1" wrap="square" lIns="45700" tIns="45700" rIns="45700" bIns="45700" anchor="ctr" anchorCtr="0">
            <a:normAutofit/>
          </a:bodyPr>
          <a:lstStyle/>
          <a:p>
            <a:pPr marL="0" lvl="0" indent="0" algn="ctr" rtl="0">
              <a:spcBef>
                <a:spcPts val="0"/>
              </a:spcBef>
              <a:spcAft>
                <a:spcPts val="0"/>
              </a:spcAft>
              <a:buNone/>
            </a:pPr>
            <a:r>
              <a:rPr lang="ja-JP" altLang="en-US" sz="3000">
                <a:latin typeface="Meiryo UI" panose="020B0604030504040204" pitchFamily="34" charset="-128"/>
                <a:ea typeface="Meiryo UI" panose="020B0604030504040204" pitchFamily="34" charset="-128"/>
              </a:rPr>
              <a:t>データ出力</a:t>
            </a:r>
            <a:endParaRPr sz="3000" dirty="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0248909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01">
          <a:extLst>
            <a:ext uri="{FF2B5EF4-FFF2-40B4-BE49-F238E27FC236}">
              <a16:creationId xmlns:a16="http://schemas.microsoft.com/office/drawing/2014/main" id="{12092590-7580-1B39-02F1-C923D78E6169}"/>
            </a:ext>
          </a:extLst>
        </p:cNvPr>
        <p:cNvGrpSpPr/>
        <p:nvPr/>
      </p:nvGrpSpPr>
      <p:grpSpPr>
        <a:xfrm>
          <a:off x="0" y="0"/>
          <a:ext cx="0" cy="0"/>
          <a:chOff x="0" y="0"/>
          <a:chExt cx="0" cy="0"/>
        </a:xfrm>
      </p:grpSpPr>
      <p:sp>
        <p:nvSpPr>
          <p:cNvPr id="902" name="Google Shape;902;p60">
            <a:extLst>
              <a:ext uri="{FF2B5EF4-FFF2-40B4-BE49-F238E27FC236}">
                <a16:creationId xmlns:a16="http://schemas.microsoft.com/office/drawing/2014/main" id="{D9D42AE3-18E8-7766-B5B7-4C644DBD3675}"/>
              </a:ext>
            </a:extLst>
          </p:cNvPr>
          <p:cNvSpPr/>
          <p:nvPr/>
        </p:nvSpPr>
        <p:spPr>
          <a:xfrm>
            <a:off x="3254903" y="2061822"/>
            <a:ext cx="6274158" cy="4074431"/>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906" name="Google Shape;906;p60">
            <a:extLst>
              <a:ext uri="{FF2B5EF4-FFF2-40B4-BE49-F238E27FC236}">
                <a16:creationId xmlns:a16="http://schemas.microsoft.com/office/drawing/2014/main" id="{95A756E7-A0FB-9023-67E2-93026C1F3FDA}"/>
              </a:ext>
            </a:extLst>
          </p:cNvPr>
          <p:cNvSpPr txBox="1"/>
          <p:nvPr/>
        </p:nvSpPr>
        <p:spPr>
          <a:xfrm>
            <a:off x="1870576" y="338153"/>
            <a:ext cx="6250776" cy="369332"/>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altLang="en-US" sz="2400" b="1">
                <a:latin typeface="Meiryo UI" panose="020B0604030504040204" pitchFamily="34" charset="-128"/>
                <a:ea typeface="Meiryo UI" panose="020B0604030504040204" pitchFamily="34" charset="-128"/>
                <a:cs typeface="Noto Sans JP"/>
                <a:sym typeface="Noto Sans JP"/>
              </a:rPr>
              <a:t>仕訳</a:t>
            </a:r>
            <a:r>
              <a:rPr lang="ja-JP" sz="2400" b="1">
                <a:latin typeface="Meiryo UI" panose="020B0604030504040204" pitchFamily="34" charset="-128"/>
                <a:ea typeface="Meiryo UI" panose="020B0604030504040204" pitchFamily="34" charset="-128"/>
                <a:cs typeface="Noto Sans JP"/>
                <a:sym typeface="Noto Sans JP"/>
              </a:rPr>
              <a:t>データ</a:t>
            </a:r>
            <a:r>
              <a:rPr lang="ja-JP" altLang="en-US" sz="2400" b="1">
                <a:latin typeface="Meiryo UI" panose="020B0604030504040204" pitchFamily="34" charset="-128"/>
                <a:ea typeface="Meiryo UI" panose="020B0604030504040204" pitchFamily="34" charset="-128"/>
                <a:cs typeface="Noto Sans JP"/>
                <a:sym typeface="Noto Sans JP"/>
              </a:rPr>
              <a:t>の</a:t>
            </a:r>
            <a:r>
              <a:rPr lang="ja-JP" sz="2400" b="1">
                <a:latin typeface="Meiryo UI" panose="020B0604030504040204" pitchFamily="34" charset="-128"/>
                <a:ea typeface="Meiryo UI" panose="020B0604030504040204" pitchFamily="34" charset="-128"/>
                <a:cs typeface="Noto Sans JP"/>
                <a:sym typeface="Noto Sans JP"/>
              </a:rPr>
              <a:t>出力</a:t>
            </a:r>
            <a:r>
              <a:rPr lang="ja-JP" altLang="en-US" sz="2400" b="1">
                <a:latin typeface="Meiryo UI" panose="020B0604030504040204" pitchFamily="34" charset="-128"/>
                <a:ea typeface="Meiryo UI" panose="020B0604030504040204" pitchFamily="34" charset="-128"/>
                <a:cs typeface="Noto Sans JP"/>
                <a:sym typeface="Noto Sans JP"/>
              </a:rPr>
              <a:t>方法</a:t>
            </a:r>
            <a:endParaRPr sz="14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908" name="Google Shape;908;p60">
            <a:extLst>
              <a:ext uri="{FF2B5EF4-FFF2-40B4-BE49-F238E27FC236}">
                <a16:creationId xmlns:a16="http://schemas.microsoft.com/office/drawing/2014/main" id="{315F6A39-AB9A-BA22-4146-9F463089CC3E}"/>
              </a:ext>
            </a:extLst>
          </p:cNvPr>
          <p:cNvSpPr/>
          <p:nvPr/>
        </p:nvSpPr>
        <p:spPr>
          <a:xfrm>
            <a:off x="486248" y="2066692"/>
            <a:ext cx="2593765" cy="4074432"/>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909" name="Google Shape;909;p60">
            <a:extLst>
              <a:ext uri="{FF2B5EF4-FFF2-40B4-BE49-F238E27FC236}">
                <a16:creationId xmlns:a16="http://schemas.microsoft.com/office/drawing/2014/main" id="{706E7391-4206-B5BE-5111-FA5EFE2B00ED}"/>
              </a:ext>
            </a:extLst>
          </p:cNvPr>
          <p:cNvSpPr/>
          <p:nvPr/>
        </p:nvSpPr>
        <p:spPr>
          <a:xfrm>
            <a:off x="3254902" y="1642538"/>
            <a:ext cx="6274159" cy="416305"/>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910" name="Google Shape;910;p60">
            <a:extLst>
              <a:ext uri="{FF2B5EF4-FFF2-40B4-BE49-F238E27FC236}">
                <a16:creationId xmlns:a16="http://schemas.microsoft.com/office/drawing/2014/main" id="{313B81E1-BCCE-E028-C1BB-A79032EB09CD}"/>
              </a:ext>
            </a:extLst>
          </p:cNvPr>
          <p:cNvSpPr/>
          <p:nvPr/>
        </p:nvSpPr>
        <p:spPr>
          <a:xfrm>
            <a:off x="486248" y="1642538"/>
            <a:ext cx="2593765" cy="424154"/>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911" name="Google Shape;911;p60">
            <a:extLst>
              <a:ext uri="{FF2B5EF4-FFF2-40B4-BE49-F238E27FC236}">
                <a16:creationId xmlns:a16="http://schemas.microsoft.com/office/drawing/2014/main" id="{74384B5A-F209-7477-4AB4-48FCD9658777}"/>
              </a:ext>
            </a:extLst>
          </p:cNvPr>
          <p:cNvSpPr txBox="1"/>
          <p:nvPr/>
        </p:nvSpPr>
        <p:spPr>
          <a:xfrm>
            <a:off x="486241" y="2627840"/>
            <a:ext cx="2593765" cy="43080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データ出力メニューから</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出力したいデータを選択します</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912" name="Google Shape;912;p60">
            <a:extLst>
              <a:ext uri="{FF2B5EF4-FFF2-40B4-BE49-F238E27FC236}">
                <a16:creationId xmlns:a16="http://schemas.microsoft.com/office/drawing/2014/main" id="{A357AD4A-D5B3-0EDF-B2CC-15BDCE1477B3}"/>
              </a:ext>
            </a:extLst>
          </p:cNvPr>
          <p:cNvSpPr/>
          <p:nvPr/>
        </p:nvSpPr>
        <p:spPr>
          <a:xfrm>
            <a:off x="558881" y="2224514"/>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pic>
        <p:nvPicPr>
          <p:cNvPr id="914" name="Google Shape;914;p60">
            <a:extLst>
              <a:ext uri="{FF2B5EF4-FFF2-40B4-BE49-F238E27FC236}">
                <a16:creationId xmlns:a16="http://schemas.microsoft.com/office/drawing/2014/main" id="{197BAA23-7B95-F6B8-0EC6-4780D224AB59}"/>
              </a:ext>
            </a:extLst>
          </p:cNvPr>
          <p:cNvPicPr preferRelativeResize="0"/>
          <p:nvPr/>
        </p:nvPicPr>
        <p:blipFill rotWithShape="1">
          <a:blip r:embed="rId3">
            <a:alphaModFix/>
          </a:blip>
          <a:srcRect/>
          <a:stretch/>
        </p:blipFill>
        <p:spPr>
          <a:xfrm>
            <a:off x="6200086" y="4596052"/>
            <a:ext cx="3014970" cy="1082754"/>
          </a:xfrm>
          <a:prstGeom prst="rect">
            <a:avLst/>
          </a:prstGeom>
          <a:noFill/>
          <a:ln w="9525" cap="flat" cmpd="sng">
            <a:solidFill>
              <a:schemeClr val="bg1">
                <a:lumMod val="75000"/>
              </a:schemeClr>
            </a:solidFill>
            <a:prstDash val="solid"/>
            <a:round/>
            <a:headEnd type="none" w="sm" len="sm"/>
            <a:tailEnd type="none" w="sm" len="sm"/>
          </a:ln>
          <a:effectLst>
            <a:outerShdw blurRad="50800" dist="38100" dir="2700000" algn="tl" rotWithShape="0">
              <a:prstClr val="black">
                <a:alpha val="40000"/>
              </a:prstClr>
            </a:outerShdw>
          </a:effectLst>
        </p:spPr>
      </p:pic>
      <p:pic>
        <p:nvPicPr>
          <p:cNvPr id="915" name="Google Shape;915;p60">
            <a:extLst>
              <a:ext uri="{FF2B5EF4-FFF2-40B4-BE49-F238E27FC236}">
                <a16:creationId xmlns:a16="http://schemas.microsoft.com/office/drawing/2014/main" id="{231D97B2-1DCE-06B1-02C2-2943B8A3DD38}"/>
              </a:ext>
            </a:extLst>
          </p:cNvPr>
          <p:cNvPicPr preferRelativeResize="0"/>
          <p:nvPr/>
        </p:nvPicPr>
        <p:blipFill rotWithShape="1">
          <a:blip r:embed="rId4">
            <a:alphaModFix/>
          </a:blip>
          <a:srcRect/>
          <a:stretch/>
        </p:blipFill>
        <p:spPr>
          <a:xfrm>
            <a:off x="4099107" y="4596054"/>
            <a:ext cx="1996247" cy="1381172"/>
          </a:xfrm>
          <a:prstGeom prst="rect">
            <a:avLst/>
          </a:prstGeom>
          <a:noFill/>
          <a:ln w="9525" cap="flat" cmpd="sng">
            <a:solidFill>
              <a:schemeClr val="bg1">
                <a:lumMod val="75000"/>
              </a:schemeClr>
            </a:solidFill>
            <a:prstDash val="solid"/>
            <a:round/>
            <a:headEnd type="none" w="sm" len="sm"/>
            <a:tailEnd type="none" w="sm" len="sm"/>
          </a:ln>
          <a:effectLst>
            <a:outerShdw blurRad="50800" dist="38100" dir="2700000" algn="tl" rotWithShape="0">
              <a:prstClr val="black">
                <a:alpha val="40000"/>
              </a:prstClr>
            </a:outerShdw>
          </a:effectLst>
        </p:spPr>
      </p:pic>
      <p:sp>
        <p:nvSpPr>
          <p:cNvPr id="2" name="Google Shape;867;p58">
            <a:extLst>
              <a:ext uri="{FF2B5EF4-FFF2-40B4-BE49-F238E27FC236}">
                <a16:creationId xmlns:a16="http://schemas.microsoft.com/office/drawing/2014/main" id="{8CBB7779-09AA-176C-D3A2-42717F44B1C3}"/>
              </a:ext>
            </a:extLst>
          </p:cNvPr>
          <p:cNvSpPr txBox="1"/>
          <p:nvPr/>
        </p:nvSpPr>
        <p:spPr>
          <a:xfrm>
            <a:off x="0" y="336256"/>
            <a:ext cx="1614115" cy="292388"/>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2400"/>
              <a:buFont typeface="Meiryo"/>
              <a:buNone/>
            </a:pPr>
            <a:r>
              <a:rPr lang="ja-JP" altLang="en-US" sz="1900" b="1">
                <a:solidFill>
                  <a:srgbClr val="FFFFFF"/>
                </a:solidFill>
                <a:latin typeface="Meiryo UI" panose="020B0604030504040204" pitchFamily="34" charset="-128"/>
                <a:ea typeface="Meiryo UI" panose="020B0604030504040204" pitchFamily="34" charset="-128"/>
                <a:cs typeface="Noto Sans JP"/>
                <a:sym typeface="Noto Sans JP"/>
              </a:rPr>
              <a:t>データ出力</a:t>
            </a:r>
            <a:endParaRPr sz="9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pic>
        <p:nvPicPr>
          <p:cNvPr id="5" name="図 4">
            <a:extLst>
              <a:ext uri="{FF2B5EF4-FFF2-40B4-BE49-F238E27FC236}">
                <a16:creationId xmlns:a16="http://schemas.microsoft.com/office/drawing/2014/main" id="{4CB787F5-F23B-A6F9-A817-94A98447D4C1}"/>
              </a:ext>
            </a:extLst>
          </p:cNvPr>
          <p:cNvPicPr>
            <a:picLocks noChangeAspect="1"/>
          </p:cNvPicPr>
          <p:nvPr/>
        </p:nvPicPr>
        <p:blipFill>
          <a:blip r:embed="rId5"/>
          <a:stretch>
            <a:fillRect/>
          </a:stretch>
        </p:blipFill>
        <p:spPr>
          <a:xfrm>
            <a:off x="3359635" y="2195764"/>
            <a:ext cx="4452730" cy="2123222"/>
          </a:xfrm>
          <a:prstGeom prst="rect">
            <a:avLst/>
          </a:prstGeom>
          <a:ln>
            <a:solidFill>
              <a:schemeClr val="bg1">
                <a:lumMod val="75000"/>
              </a:schemeClr>
            </a:solidFill>
          </a:ln>
        </p:spPr>
      </p:pic>
      <p:sp>
        <p:nvSpPr>
          <p:cNvPr id="3" name="Google Shape;895;p59">
            <a:extLst>
              <a:ext uri="{FF2B5EF4-FFF2-40B4-BE49-F238E27FC236}">
                <a16:creationId xmlns:a16="http://schemas.microsoft.com/office/drawing/2014/main" id="{54F8A3FC-AA93-2C9C-07E8-3C4788ED8BF4}"/>
              </a:ext>
            </a:extLst>
          </p:cNvPr>
          <p:cNvSpPr/>
          <p:nvPr/>
        </p:nvSpPr>
        <p:spPr>
          <a:xfrm>
            <a:off x="6217714" y="2292207"/>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916" name="Google Shape;916;p60">
            <a:extLst>
              <a:ext uri="{FF2B5EF4-FFF2-40B4-BE49-F238E27FC236}">
                <a16:creationId xmlns:a16="http://schemas.microsoft.com/office/drawing/2014/main" id="{3D9F7B4A-47C8-58D0-DC7B-1B3668794E5C}"/>
              </a:ext>
            </a:extLst>
          </p:cNvPr>
          <p:cNvSpPr/>
          <p:nvPr/>
        </p:nvSpPr>
        <p:spPr>
          <a:xfrm rot="10800000" flipH="1">
            <a:off x="6522079" y="2273225"/>
            <a:ext cx="510878" cy="217964"/>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grpSp>
        <p:nvGrpSpPr>
          <p:cNvPr id="6" name="Google Shape;567;p40">
            <a:extLst>
              <a:ext uri="{FF2B5EF4-FFF2-40B4-BE49-F238E27FC236}">
                <a16:creationId xmlns:a16="http://schemas.microsoft.com/office/drawing/2014/main" id="{5ACDB260-CFB9-6FC1-D645-3DDEB0891F81}"/>
              </a:ext>
            </a:extLst>
          </p:cNvPr>
          <p:cNvGrpSpPr/>
          <p:nvPr/>
        </p:nvGrpSpPr>
        <p:grpSpPr>
          <a:xfrm>
            <a:off x="585971" y="4522667"/>
            <a:ext cx="2385627" cy="782428"/>
            <a:chOff x="556521" y="1448248"/>
            <a:chExt cx="2385627" cy="871398"/>
          </a:xfrm>
        </p:grpSpPr>
        <p:sp>
          <p:nvSpPr>
            <p:cNvPr id="7" name="Google Shape;568;p40">
              <a:extLst>
                <a:ext uri="{FF2B5EF4-FFF2-40B4-BE49-F238E27FC236}">
                  <a16:creationId xmlns:a16="http://schemas.microsoft.com/office/drawing/2014/main" id="{739B76E3-0087-D533-8DB2-C2FF9FB84FA9}"/>
                </a:ext>
              </a:extLst>
            </p:cNvPr>
            <p:cNvSpPr/>
            <p:nvPr/>
          </p:nvSpPr>
          <p:spPr>
            <a:xfrm>
              <a:off x="556522" y="1683300"/>
              <a:ext cx="2385626" cy="636346"/>
            </a:xfrm>
            <a:prstGeom prst="rect">
              <a:avLst/>
            </a:prstGeom>
            <a:solidFill>
              <a:srgbClr val="FFFFFF"/>
            </a:solidFill>
            <a:ln w="19050" cap="flat" cmpd="sng">
              <a:solidFill>
                <a:srgbClr val="FABF8E"/>
              </a:solidFill>
              <a:prstDash val="solid"/>
              <a:round/>
              <a:headEnd type="none" w="sm" len="sm"/>
              <a:tailEnd type="none" w="sm" len="sm"/>
            </a:ln>
          </p:spPr>
          <p:txBody>
            <a:bodyPr spcFirstLastPara="1" wrap="square" lIns="108000" tIns="0" rIns="0" bIns="0" anchor="ctr" anchorCtr="0">
              <a:noAutofit/>
            </a:bodyPr>
            <a:lstStyle/>
            <a:p>
              <a:pPr lvl="0" algn="ctr">
                <a:buClr>
                  <a:srgbClr val="3F3F3F"/>
                </a:buClr>
                <a:buSzPts val="1100"/>
              </a:pPr>
              <a:r>
                <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会計日</a:t>
              </a:r>
              <a:r>
                <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支払日</a:t>
              </a:r>
              <a:r>
                <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は、</a:t>
              </a:r>
              <a:endPar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endParaRPr>
            </a:p>
            <a:p>
              <a:pPr lvl="0" algn="ctr">
                <a:buClr>
                  <a:srgbClr val="3F3F3F"/>
                </a:buClr>
                <a:buSzPts val="1100"/>
              </a:pP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支払確定時に設定した日付を示します。</a:t>
              </a:r>
              <a:endPar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8" name="Google Shape;569;p40">
              <a:extLst>
                <a:ext uri="{FF2B5EF4-FFF2-40B4-BE49-F238E27FC236}">
                  <a16:creationId xmlns:a16="http://schemas.microsoft.com/office/drawing/2014/main" id="{BB4BE8B5-2683-5204-08D3-53D8B254BA1C}"/>
                </a:ext>
              </a:extLst>
            </p:cNvPr>
            <p:cNvSpPr/>
            <p:nvPr/>
          </p:nvSpPr>
          <p:spPr>
            <a:xfrm>
              <a:off x="556521" y="1448248"/>
              <a:ext cx="2385625" cy="244800"/>
            </a:xfrm>
            <a:prstGeom prst="rect">
              <a:avLst/>
            </a:prstGeom>
            <a:solidFill>
              <a:schemeClr val="accent6"/>
            </a:solidFill>
            <a:ln w="19050" cap="flat" cmpd="sng">
              <a:solidFill>
                <a:srgbClr val="FABF8E"/>
              </a:solidFill>
              <a:prstDash val="solid"/>
              <a:round/>
              <a:headEnd type="none" w="sm" len="sm"/>
              <a:tailEnd type="none" w="sm" len="sm"/>
            </a:ln>
          </p:spPr>
          <p:txBody>
            <a:bodyPr spcFirstLastPara="1" wrap="square" lIns="91425" tIns="91425" rIns="91425" bIns="91425" anchor="ctr" anchorCtr="0">
              <a:noAutofit/>
            </a:bodyPr>
            <a:lstStyle/>
            <a:p>
              <a:pPr lvl="0" algn="ctr"/>
              <a:r>
                <a:rPr lang="ja-JP" altLang="en-US" sz="1100" b="1">
                  <a:solidFill>
                    <a:schemeClr val="lt1"/>
                  </a:solidFill>
                  <a:latin typeface="Meiryo UI" panose="020B0604030504040204" pitchFamily="34" charset="-128"/>
                  <a:ea typeface="Meiryo UI" panose="020B0604030504040204" pitchFamily="34" charset="-128"/>
                  <a:cs typeface="Noto Sans JP"/>
                  <a:sym typeface="Noto Sans JP"/>
                </a:rPr>
                <a:t>補足</a:t>
              </a:r>
              <a:endParaRPr sz="1100" b="1" dirty="0">
                <a:solidFill>
                  <a:schemeClr val="lt1"/>
                </a:solidFill>
                <a:latin typeface="Meiryo UI" panose="020B0604030504040204" pitchFamily="34" charset="-128"/>
                <a:ea typeface="Meiryo UI" panose="020B0604030504040204" pitchFamily="34" charset="-128"/>
                <a:cs typeface="Noto Sans JP"/>
                <a:sym typeface="Noto Sans JP"/>
              </a:endParaRPr>
            </a:p>
          </p:txBody>
        </p:sp>
      </p:grpSp>
      <p:sp>
        <p:nvSpPr>
          <p:cNvPr id="9" name="Google Shape;895;p59">
            <a:extLst>
              <a:ext uri="{FF2B5EF4-FFF2-40B4-BE49-F238E27FC236}">
                <a16:creationId xmlns:a16="http://schemas.microsoft.com/office/drawing/2014/main" id="{6FCF2B60-A190-FCC0-4C9B-48EB1B7ED27E}"/>
              </a:ext>
            </a:extLst>
          </p:cNvPr>
          <p:cNvSpPr/>
          <p:nvPr/>
        </p:nvSpPr>
        <p:spPr>
          <a:xfrm>
            <a:off x="3443083" y="5286640"/>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dirty="0">
                <a:solidFill>
                  <a:schemeClr val="lt1"/>
                </a:solidFill>
                <a:latin typeface="Meiryo UI" panose="020B0604030504040204" pitchFamily="34" charset="-128"/>
                <a:ea typeface="Meiryo UI" panose="020B0604030504040204" pitchFamily="34" charset="-128"/>
                <a:cs typeface="Noto Sans JP"/>
                <a:sym typeface="Noto Sans JP"/>
              </a:rPr>
              <a:t>2</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0" name="Google Shape;300;p24">
            <a:extLst>
              <a:ext uri="{FF2B5EF4-FFF2-40B4-BE49-F238E27FC236}">
                <a16:creationId xmlns:a16="http://schemas.microsoft.com/office/drawing/2014/main" id="{4BD10652-677C-61AE-F4E4-83F1A2A7310A}"/>
              </a:ext>
            </a:extLst>
          </p:cNvPr>
          <p:cNvSpPr/>
          <p:nvPr/>
        </p:nvSpPr>
        <p:spPr>
          <a:xfrm flipH="1">
            <a:off x="3771095" y="4555169"/>
            <a:ext cx="251999" cy="1479871"/>
          </a:xfrm>
          <a:prstGeom prst="rightBrace">
            <a:avLst>
              <a:gd name="adj1" fmla="val 31458"/>
              <a:gd name="adj2" fmla="val 55419"/>
            </a:avLst>
          </a:prstGeom>
          <a:noFill/>
          <a:ln w="25400" cap="flat" cmpd="sng">
            <a:solidFill>
              <a:srgbClr val="F79646"/>
            </a:solidFill>
            <a:prstDash val="solid"/>
            <a:round/>
            <a:headEnd type="none" w="sm" len="sm"/>
            <a:tailEnd type="none" w="sm" len="sm"/>
          </a:ln>
          <a:effectLst>
            <a:outerShdw blurRad="38100" dist="20000" dir="5400000" rotWithShape="0">
              <a:srgbClr val="000000">
                <a:alpha val="3725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1" name="Google Shape;912;p60">
            <a:extLst>
              <a:ext uri="{FF2B5EF4-FFF2-40B4-BE49-F238E27FC236}">
                <a16:creationId xmlns:a16="http://schemas.microsoft.com/office/drawing/2014/main" id="{0AB02814-80F8-D6F0-D916-97360F7CC53B}"/>
              </a:ext>
            </a:extLst>
          </p:cNvPr>
          <p:cNvSpPr/>
          <p:nvPr/>
        </p:nvSpPr>
        <p:spPr>
          <a:xfrm>
            <a:off x="555057" y="3322780"/>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2</a:t>
            </a:r>
            <a:endParaRPr sz="14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2" name="Google Shape;911;p60">
            <a:extLst>
              <a:ext uri="{FF2B5EF4-FFF2-40B4-BE49-F238E27FC236}">
                <a16:creationId xmlns:a16="http://schemas.microsoft.com/office/drawing/2014/main" id="{4C12BE28-91C8-2070-7CFC-7EA767201082}"/>
              </a:ext>
            </a:extLst>
          </p:cNvPr>
          <p:cNvSpPr txBox="1"/>
          <p:nvPr/>
        </p:nvSpPr>
        <p:spPr>
          <a:xfrm>
            <a:off x="486241" y="3731520"/>
            <a:ext cx="2593765" cy="430847"/>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en-US" sz="1100" dirty="0" err="1">
                <a:solidFill>
                  <a:srgbClr val="3F3F3F"/>
                </a:solidFill>
                <a:latin typeface="Meiryo UI" panose="020B0604030504040204" pitchFamily="34" charset="-128"/>
                <a:ea typeface="Meiryo UI" panose="020B0604030504040204" pitchFamily="34" charset="-128"/>
                <a:cs typeface="Noto Sans JP"/>
                <a:sym typeface="Noto Sans JP"/>
              </a:rPr>
              <a:t>表示された画面上で条件を指定し</a:t>
            </a:r>
            <a:r>
              <a:rPr lang="en-US" sz="1100" dirty="0">
                <a:solidFill>
                  <a:srgbClr val="3F3F3F"/>
                </a:solidFill>
                <a:latin typeface="Meiryo UI" panose="020B0604030504040204" pitchFamily="34" charset="-128"/>
                <a:ea typeface="Meiryo UI" panose="020B0604030504040204" pitchFamily="34" charset="-128"/>
                <a:cs typeface="Noto Sans JP"/>
                <a:sym typeface="Noto Sans JP"/>
              </a:rPr>
              <a:t>、</a:t>
            </a:r>
          </a:p>
          <a:p>
            <a:pPr marL="0" marR="0" lvl="0" indent="0" algn="l" rtl="0">
              <a:lnSpc>
                <a:spcPct val="100000"/>
              </a:lnSpc>
              <a:spcBef>
                <a:spcPts val="0"/>
              </a:spcBef>
              <a:spcAft>
                <a:spcPts val="0"/>
              </a:spcAft>
              <a:buClr>
                <a:srgbClr val="3F3F3F"/>
              </a:buClr>
              <a:buSzPts val="1100"/>
              <a:buFont typeface="Meiryo"/>
              <a:buNone/>
            </a:pPr>
            <a:r>
              <a:rPr lang="en-US" sz="1100" dirty="0" err="1">
                <a:solidFill>
                  <a:srgbClr val="3F3F3F"/>
                </a:solidFill>
                <a:latin typeface="Meiryo UI" panose="020B0604030504040204" pitchFamily="34" charset="-128"/>
                <a:ea typeface="Meiryo UI" panose="020B0604030504040204" pitchFamily="34" charset="-128"/>
                <a:cs typeface="Noto Sans JP"/>
                <a:sym typeface="Noto Sans JP"/>
              </a:rPr>
              <a:t>データ作成・出力を行います</a:t>
            </a:r>
            <a:r>
              <a:rPr lang="en-US" sz="1100" dirty="0">
                <a:solidFill>
                  <a:srgbClr val="3F3F3F"/>
                </a:solidFill>
                <a:latin typeface="Meiryo UI" panose="020B0604030504040204" pitchFamily="34" charset="-128"/>
                <a:ea typeface="Meiryo UI" panose="020B0604030504040204" pitchFamily="34" charset="-128"/>
                <a:cs typeface="Noto Sans JP"/>
                <a:sym typeface="Noto Sans JP"/>
              </a:rPr>
              <a:t>。</a:t>
            </a:r>
          </a:p>
        </p:txBody>
      </p:sp>
    </p:spTree>
    <p:extLst>
      <p:ext uri="{BB962C8B-B14F-4D97-AF65-F5344CB8AC3E}">
        <p14:creationId xmlns:p14="http://schemas.microsoft.com/office/powerpoint/2010/main" val="39483405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47">
          <a:extLst>
            <a:ext uri="{FF2B5EF4-FFF2-40B4-BE49-F238E27FC236}">
              <a16:creationId xmlns:a16="http://schemas.microsoft.com/office/drawing/2014/main" id="{6579CA30-F2A5-2D83-E160-74556897E16F}"/>
            </a:ext>
          </a:extLst>
        </p:cNvPr>
        <p:cNvGrpSpPr/>
        <p:nvPr/>
      </p:nvGrpSpPr>
      <p:grpSpPr>
        <a:xfrm>
          <a:off x="0" y="0"/>
          <a:ext cx="0" cy="0"/>
          <a:chOff x="0" y="0"/>
          <a:chExt cx="0" cy="0"/>
        </a:xfrm>
      </p:grpSpPr>
      <p:sp>
        <p:nvSpPr>
          <p:cNvPr id="848" name="Google Shape;848;p57">
            <a:extLst>
              <a:ext uri="{FF2B5EF4-FFF2-40B4-BE49-F238E27FC236}">
                <a16:creationId xmlns:a16="http://schemas.microsoft.com/office/drawing/2014/main" id="{69FEE573-71D1-F18F-F701-9E1939843932}"/>
              </a:ext>
            </a:extLst>
          </p:cNvPr>
          <p:cNvSpPr txBox="1">
            <a:spLocks noGrp="1"/>
          </p:cNvSpPr>
          <p:nvPr>
            <p:ph type="title"/>
          </p:nvPr>
        </p:nvSpPr>
        <p:spPr>
          <a:xfrm>
            <a:off x="748400" y="3131100"/>
            <a:ext cx="8370000" cy="595800"/>
          </a:xfrm>
          <a:prstGeom prst="rect">
            <a:avLst/>
          </a:prstGeom>
        </p:spPr>
        <p:txBody>
          <a:bodyPr spcFirstLastPara="1" wrap="square" lIns="45700" tIns="45700" rIns="45700" bIns="45700" anchor="ctr" anchorCtr="0">
            <a:normAutofit/>
          </a:bodyPr>
          <a:lstStyle/>
          <a:p>
            <a:pPr marL="0" lvl="0" indent="0" algn="ctr" rtl="0">
              <a:spcBef>
                <a:spcPts val="0"/>
              </a:spcBef>
              <a:spcAft>
                <a:spcPts val="0"/>
              </a:spcAft>
              <a:buNone/>
            </a:pPr>
            <a:r>
              <a:rPr lang="ja-JP" altLang="en-US" sz="3000">
                <a:latin typeface="Meiryo UI" panose="020B0604030504040204" pitchFamily="34" charset="-128"/>
                <a:ea typeface="Meiryo UI" panose="020B0604030504040204" pitchFamily="34" charset="-128"/>
              </a:rPr>
              <a:t>交通系</a:t>
            </a:r>
            <a:r>
              <a:rPr lang="en-US" altLang="ja-JP" sz="3000" dirty="0">
                <a:latin typeface="Meiryo UI" panose="020B0604030504040204" pitchFamily="34" charset="-128"/>
                <a:ea typeface="Meiryo UI" panose="020B0604030504040204" pitchFamily="34" charset="-128"/>
              </a:rPr>
              <a:t>IC</a:t>
            </a:r>
            <a:r>
              <a:rPr lang="ja-JP" altLang="en-US" sz="3000">
                <a:latin typeface="Meiryo UI" panose="020B0604030504040204" pitchFamily="34" charset="-128"/>
                <a:ea typeface="Meiryo UI" panose="020B0604030504040204" pitchFamily="34" charset="-128"/>
              </a:rPr>
              <a:t>カードの連携について</a:t>
            </a:r>
            <a:endParaRPr sz="3000" dirty="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5451515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27"/>
        <p:cNvGrpSpPr/>
        <p:nvPr/>
      </p:nvGrpSpPr>
      <p:grpSpPr>
        <a:xfrm>
          <a:off x="0" y="0"/>
          <a:ext cx="0" cy="0"/>
          <a:chOff x="0" y="0"/>
          <a:chExt cx="0" cy="0"/>
        </a:xfrm>
      </p:grpSpPr>
      <p:sp>
        <p:nvSpPr>
          <p:cNvPr id="928" name="Google Shape;928;p61"/>
          <p:cNvSpPr/>
          <p:nvPr/>
        </p:nvSpPr>
        <p:spPr>
          <a:xfrm>
            <a:off x="3428896" y="2068273"/>
            <a:ext cx="2988000" cy="4324575"/>
          </a:xfrm>
          <a:prstGeom prst="roundRect">
            <a:avLst>
              <a:gd name="adj" fmla="val 0"/>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Meiryo"/>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931" name="Google Shape;931;p61"/>
          <p:cNvSpPr txBox="1"/>
          <p:nvPr/>
        </p:nvSpPr>
        <p:spPr>
          <a:xfrm>
            <a:off x="1870576" y="338153"/>
            <a:ext cx="6250776" cy="369332"/>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en-US" altLang="ja-JP" sz="2400" b="1"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rPr>
              <a:t>IC</a:t>
            </a:r>
            <a:r>
              <a:rPr lang="ja-JP" altLang="en-US" sz="2400" b="1" i="0" u="none" strike="noStrike" cap="none">
                <a:solidFill>
                  <a:srgbClr val="000000"/>
                </a:solidFill>
                <a:latin typeface="Meiryo UI" panose="020B0604030504040204" pitchFamily="34" charset="-128"/>
                <a:ea typeface="Meiryo UI" panose="020B0604030504040204" pitchFamily="34" charset="-128"/>
                <a:cs typeface="Noto Sans JP"/>
                <a:sym typeface="Noto Sans JP"/>
              </a:rPr>
              <a:t>カードのデータ連携で必要なフロー</a:t>
            </a:r>
            <a:endParaRPr sz="24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932" name="Google Shape;932;p61"/>
          <p:cNvSpPr/>
          <p:nvPr/>
        </p:nvSpPr>
        <p:spPr>
          <a:xfrm>
            <a:off x="190400" y="2066969"/>
            <a:ext cx="2988000" cy="4324575"/>
          </a:xfrm>
          <a:prstGeom prst="roundRect">
            <a:avLst>
              <a:gd name="adj" fmla="val 0"/>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Meiryo"/>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933" name="Google Shape;933;p61"/>
          <p:cNvSpPr/>
          <p:nvPr/>
        </p:nvSpPr>
        <p:spPr>
          <a:xfrm>
            <a:off x="190400" y="1502698"/>
            <a:ext cx="2988000" cy="507831"/>
          </a:xfrm>
          <a:prstGeom prst="roundRect">
            <a:avLst>
              <a:gd name="adj" fmla="val 0"/>
            </a:avLst>
          </a:pr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400"/>
              <a:buFont typeface="Meiryo"/>
              <a:buNone/>
            </a:pPr>
            <a:r>
              <a:rPr lang="ja-JP" b="1">
                <a:solidFill>
                  <a:schemeClr val="lt1"/>
                </a:solidFill>
                <a:latin typeface="Meiryo UI" panose="020B0604030504040204" pitchFamily="34" charset="-128"/>
                <a:ea typeface="Meiryo UI" panose="020B0604030504040204" pitchFamily="34" charset="-128"/>
                <a:cs typeface="Noto Sans JP"/>
                <a:sym typeface="Noto Sans JP"/>
              </a:rPr>
              <a:t>アプリダウンロード</a:t>
            </a:r>
            <a:endParaRPr b="1">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934" name="Google Shape;934;p61"/>
          <p:cNvSpPr/>
          <p:nvPr/>
        </p:nvSpPr>
        <p:spPr>
          <a:xfrm>
            <a:off x="3428896" y="1502866"/>
            <a:ext cx="2988001" cy="507831"/>
          </a:xfrm>
          <a:prstGeom prst="roundRect">
            <a:avLst>
              <a:gd name="adj" fmla="val 0"/>
            </a:avLst>
          </a:pr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400"/>
              <a:buFont typeface="Meiryo"/>
              <a:buNone/>
            </a:pPr>
            <a:r>
              <a:rPr lang="ja-JP" b="1">
                <a:solidFill>
                  <a:schemeClr val="lt1"/>
                </a:solidFill>
                <a:latin typeface="Meiryo UI" panose="020B0604030504040204" pitchFamily="34" charset="-128"/>
                <a:ea typeface="Meiryo UI" panose="020B0604030504040204" pitchFamily="34" charset="-128"/>
                <a:cs typeface="Noto Sans JP"/>
                <a:sym typeface="Noto Sans JP"/>
              </a:rPr>
              <a:t>ICカードの登録</a:t>
            </a:r>
            <a:endParaRPr b="1">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935" name="Google Shape;935;p61"/>
          <p:cNvSpPr/>
          <p:nvPr/>
        </p:nvSpPr>
        <p:spPr>
          <a:xfrm>
            <a:off x="6667394" y="2068273"/>
            <a:ext cx="2988000" cy="4324575"/>
          </a:xfrm>
          <a:prstGeom prst="roundRect">
            <a:avLst>
              <a:gd name="adj" fmla="val 0"/>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Meiryo"/>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936" name="Google Shape;936;p61"/>
          <p:cNvSpPr/>
          <p:nvPr/>
        </p:nvSpPr>
        <p:spPr>
          <a:xfrm>
            <a:off x="6667396" y="1502941"/>
            <a:ext cx="2987998" cy="507831"/>
          </a:xfrm>
          <a:prstGeom prst="roundRect">
            <a:avLst>
              <a:gd name="adj" fmla="val 0"/>
            </a:avLst>
          </a:pr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400"/>
              <a:buFont typeface="Meiryo"/>
              <a:buNone/>
            </a:pPr>
            <a:r>
              <a:rPr lang="ja-JP" b="1">
                <a:solidFill>
                  <a:schemeClr val="lt1"/>
                </a:solidFill>
                <a:latin typeface="Meiryo UI" panose="020B0604030504040204" pitchFamily="34" charset="-128"/>
                <a:ea typeface="Meiryo UI" panose="020B0604030504040204" pitchFamily="34" charset="-128"/>
                <a:cs typeface="Noto Sans JP"/>
                <a:sym typeface="Noto Sans JP"/>
              </a:rPr>
              <a:t>読取</a:t>
            </a:r>
            <a:endParaRPr b="1">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937" name="Google Shape;937;p61"/>
          <p:cNvSpPr/>
          <p:nvPr/>
        </p:nvSpPr>
        <p:spPr>
          <a:xfrm rot="5400000">
            <a:off x="2946032" y="3630248"/>
            <a:ext cx="588925" cy="250404"/>
          </a:xfrm>
          <a:custGeom>
            <a:avLst/>
            <a:gdLst/>
            <a:ahLst/>
            <a:cxnLst/>
            <a:rect l="l" t="t" r="r" b="b"/>
            <a:pathLst>
              <a:path w="21600" h="21600" extrusionOk="0">
                <a:moveTo>
                  <a:pt x="0" y="21600"/>
                </a:moveTo>
                <a:lnTo>
                  <a:pt x="10160" y="0"/>
                </a:lnTo>
                <a:lnTo>
                  <a:pt x="21600" y="21600"/>
                </a:lnTo>
                <a:close/>
              </a:path>
            </a:pathLst>
          </a:custGeom>
          <a:solidFill>
            <a:srgbClr val="BFBFBF">
              <a:alpha val="68235"/>
            </a:srgb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938" name="Google Shape;938;p61"/>
          <p:cNvSpPr/>
          <p:nvPr/>
        </p:nvSpPr>
        <p:spPr>
          <a:xfrm rot="5400000">
            <a:off x="3101551" y="3630247"/>
            <a:ext cx="588924" cy="250404"/>
          </a:xfrm>
          <a:custGeom>
            <a:avLst/>
            <a:gdLst/>
            <a:ahLst/>
            <a:cxnLst/>
            <a:rect l="l" t="t" r="r" b="b"/>
            <a:pathLst>
              <a:path w="21600" h="21600" extrusionOk="0">
                <a:moveTo>
                  <a:pt x="0" y="21600"/>
                </a:moveTo>
                <a:lnTo>
                  <a:pt x="10160" y="0"/>
                </a:lnTo>
                <a:lnTo>
                  <a:pt x="21600" y="21600"/>
                </a:lnTo>
                <a:close/>
              </a:path>
            </a:pathLst>
          </a:custGeom>
          <a:solidFill>
            <a:srgbClr val="BFBFBF">
              <a:alpha val="68235"/>
            </a:srgb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939" name="Google Shape;939;p61"/>
          <p:cNvSpPr/>
          <p:nvPr/>
        </p:nvSpPr>
        <p:spPr>
          <a:xfrm rot="5400000">
            <a:off x="6203148" y="3630246"/>
            <a:ext cx="588925" cy="250404"/>
          </a:xfrm>
          <a:custGeom>
            <a:avLst/>
            <a:gdLst/>
            <a:ahLst/>
            <a:cxnLst/>
            <a:rect l="l" t="t" r="r" b="b"/>
            <a:pathLst>
              <a:path w="21600" h="21600" extrusionOk="0">
                <a:moveTo>
                  <a:pt x="0" y="21600"/>
                </a:moveTo>
                <a:lnTo>
                  <a:pt x="10160" y="0"/>
                </a:lnTo>
                <a:lnTo>
                  <a:pt x="21600" y="21600"/>
                </a:lnTo>
                <a:close/>
              </a:path>
            </a:pathLst>
          </a:custGeom>
          <a:solidFill>
            <a:srgbClr val="BFBFBF">
              <a:alpha val="68235"/>
            </a:srgb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940" name="Google Shape;940;p61"/>
          <p:cNvSpPr/>
          <p:nvPr/>
        </p:nvSpPr>
        <p:spPr>
          <a:xfrm rot="5400000">
            <a:off x="6358667" y="3630245"/>
            <a:ext cx="588924" cy="250404"/>
          </a:xfrm>
          <a:custGeom>
            <a:avLst/>
            <a:gdLst/>
            <a:ahLst/>
            <a:cxnLst/>
            <a:rect l="l" t="t" r="r" b="b"/>
            <a:pathLst>
              <a:path w="21600" h="21600" extrusionOk="0">
                <a:moveTo>
                  <a:pt x="0" y="21600"/>
                </a:moveTo>
                <a:lnTo>
                  <a:pt x="10160" y="0"/>
                </a:lnTo>
                <a:lnTo>
                  <a:pt x="21600" y="21600"/>
                </a:lnTo>
                <a:close/>
              </a:path>
            </a:pathLst>
          </a:custGeom>
          <a:solidFill>
            <a:srgbClr val="BFBFBF">
              <a:alpha val="68235"/>
            </a:srgb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941" name="Google Shape;941;p61"/>
          <p:cNvSpPr txBox="1"/>
          <p:nvPr/>
        </p:nvSpPr>
        <p:spPr>
          <a:xfrm>
            <a:off x="212517" y="3746975"/>
            <a:ext cx="2943600" cy="523180"/>
          </a:xfrm>
          <a:prstGeom prst="rect">
            <a:avLst/>
          </a:prstGeom>
          <a:no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0070C0"/>
              </a:buClr>
              <a:buSzPts val="1600"/>
              <a:buFont typeface="Meiryo"/>
              <a:buNone/>
            </a:pPr>
            <a:r>
              <a:rPr lang="ja-JP" b="1" i="0" u="none" strike="noStrike" cap="none">
                <a:solidFill>
                  <a:srgbClr val="0070C0"/>
                </a:solidFill>
                <a:latin typeface="Meiryo UI" panose="020B0604030504040204" pitchFamily="34" charset="-128"/>
                <a:ea typeface="Meiryo UI" panose="020B0604030504040204" pitchFamily="34" charset="-128"/>
                <a:cs typeface="Noto Sans JP"/>
                <a:sym typeface="Noto Sans JP"/>
              </a:rPr>
              <a:t>ICカード読込アプリ</a:t>
            </a:r>
            <a:r>
              <a:rPr lang="ja-JP" altLang="en-US" b="1">
                <a:solidFill>
                  <a:srgbClr val="0070C0"/>
                </a:solidFill>
                <a:latin typeface="Meiryo UI" panose="020B0604030504040204" pitchFamily="34" charset="-128"/>
                <a:ea typeface="Meiryo UI" panose="020B0604030504040204" pitchFamily="34" charset="-128"/>
                <a:cs typeface="Noto Sans JP"/>
                <a:sym typeface="Noto Sans JP"/>
              </a:rPr>
              <a:t>を</a:t>
            </a:r>
            <a:endParaRPr lang="ja-JP" altLang="en-US" b="1" i="0" u="none" strike="noStrike" cap="none">
              <a:solidFill>
                <a:srgbClr val="0070C0"/>
              </a:solidFill>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0070C0"/>
              </a:buClr>
              <a:buSzPts val="1600"/>
              <a:buFont typeface="Meiryo"/>
              <a:buNone/>
            </a:pPr>
            <a:r>
              <a:rPr lang="ja-JP" altLang="en-US" b="1" i="0" u="none" strike="noStrike" cap="none">
                <a:solidFill>
                  <a:srgbClr val="0070C0"/>
                </a:solidFill>
                <a:latin typeface="Meiryo UI" panose="020B0604030504040204" pitchFamily="34" charset="-128"/>
                <a:ea typeface="Meiryo UI" panose="020B0604030504040204" pitchFamily="34" charset="-128"/>
                <a:cs typeface="Noto Sans JP"/>
                <a:sym typeface="Noto Sans JP"/>
              </a:rPr>
              <a:t>インストール</a:t>
            </a:r>
            <a:r>
              <a:rPr lang="ja-JP" altLang="en-US" b="1">
                <a:solidFill>
                  <a:srgbClr val="0070C0"/>
                </a:solidFill>
                <a:latin typeface="Meiryo UI" panose="020B0604030504040204" pitchFamily="34" charset="-128"/>
                <a:ea typeface="Meiryo UI" panose="020B0604030504040204" pitchFamily="34" charset="-128"/>
                <a:cs typeface="Noto Sans JP"/>
                <a:sym typeface="Noto Sans JP"/>
              </a:rPr>
              <a:t>します。</a:t>
            </a:r>
            <a:endParaRPr lang="ja-JP" altLang="en-US" b="1" i="0" u="none" strike="noStrike" cap="none" dirty="0">
              <a:solidFill>
                <a:srgbClr val="0070C0"/>
              </a:solidFill>
              <a:latin typeface="Meiryo UI" panose="020B0604030504040204" pitchFamily="34" charset="-128"/>
              <a:ea typeface="Meiryo UI" panose="020B0604030504040204" pitchFamily="34" charset="-128"/>
              <a:cs typeface="Noto Sans JP"/>
              <a:sym typeface="Noto Sans JP"/>
            </a:endParaRPr>
          </a:p>
        </p:txBody>
      </p:sp>
      <p:sp>
        <p:nvSpPr>
          <p:cNvPr id="942" name="Google Shape;942;p61"/>
          <p:cNvSpPr txBox="1"/>
          <p:nvPr/>
        </p:nvSpPr>
        <p:spPr>
          <a:xfrm>
            <a:off x="6718766" y="3746975"/>
            <a:ext cx="2936628" cy="523180"/>
          </a:xfrm>
          <a:prstGeom prst="rect">
            <a:avLst/>
          </a:prstGeom>
          <a:no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0070C0"/>
              </a:buClr>
              <a:buSzPts val="1600"/>
              <a:buFont typeface="Meiryo"/>
              <a:buNone/>
            </a:pPr>
            <a:r>
              <a:rPr lang="ja-JP" b="1" i="0" u="none" strike="noStrike" cap="none">
                <a:solidFill>
                  <a:srgbClr val="0070C0"/>
                </a:solidFill>
                <a:latin typeface="Meiryo UI" panose="020B0604030504040204" pitchFamily="34" charset="-128"/>
                <a:ea typeface="Meiryo UI" panose="020B0604030504040204" pitchFamily="34" charset="-128"/>
                <a:cs typeface="Noto Sans JP"/>
                <a:sym typeface="Noto Sans JP"/>
              </a:rPr>
              <a:t>ICカードデータ</a:t>
            </a:r>
            <a:r>
              <a:rPr lang="ja-JP" altLang="en-US" b="1">
                <a:solidFill>
                  <a:srgbClr val="0070C0"/>
                </a:solidFill>
                <a:latin typeface="Meiryo UI" panose="020B0604030504040204" pitchFamily="34" charset="-128"/>
                <a:ea typeface="Meiryo UI" panose="020B0604030504040204" pitchFamily="34" charset="-128"/>
                <a:cs typeface="Noto Sans JP"/>
                <a:sym typeface="Noto Sans JP"/>
              </a:rPr>
              <a:t>を読み込み、</a:t>
            </a:r>
            <a:endParaRPr lang="en-US" altLang="ja-JP" b="1" dirty="0">
              <a:solidFill>
                <a:srgbClr val="0070C0"/>
              </a:solidFill>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0070C0"/>
              </a:buClr>
              <a:buSzPts val="1600"/>
              <a:buFont typeface="Meiryo"/>
              <a:buNone/>
            </a:pPr>
            <a:r>
              <a:rPr lang="en-US" altLang="ja-JP" b="1" i="0" u="none" strike="noStrike" cap="none" dirty="0">
                <a:solidFill>
                  <a:srgbClr val="0070C0"/>
                </a:solidFill>
                <a:latin typeface="Meiryo UI" panose="020B0604030504040204" pitchFamily="34" charset="-128"/>
                <a:ea typeface="Meiryo UI" panose="020B0604030504040204" pitchFamily="34" charset="-128"/>
                <a:cs typeface="Noto Sans JP"/>
                <a:sym typeface="Noto Sans JP"/>
              </a:rPr>
              <a:t>HRMOS</a:t>
            </a:r>
            <a:r>
              <a:rPr lang="ja-JP" altLang="en-US" b="1" i="0" u="none" strike="noStrike" cap="none">
                <a:solidFill>
                  <a:srgbClr val="0070C0"/>
                </a:solidFill>
                <a:latin typeface="Meiryo UI" panose="020B0604030504040204" pitchFamily="34" charset="-128"/>
                <a:ea typeface="Meiryo UI" panose="020B0604030504040204" pitchFamily="34" charset="-128"/>
                <a:cs typeface="Noto Sans JP"/>
                <a:sym typeface="Noto Sans JP"/>
              </a:rPr>
              <a:t>経費にデータを連携します。</a:t>
            </a:r>
            <a:endParaRPr b="1" i="0" u="none" strike="noStrike" cap="none" dirty="0">
              <a:solidFill>
                <a:srgbClr val="0070C0"/>
              </a:solidFill>
              <a:latin typeface="Meiryo UI" panose="020B0604030504040204" pitchFamily="34" charset="-128"/>
              <a:ea typeface="Meiryo UI" panose="020B0604030504040204" pitchFamily="34" charset="-128"/>
              <a:cs typeface="Noto Sans JP"/>
              <a:sym typeface="Noto Sans JP"/>
            </a:endParaRPr>
          </a:p>
        </p:txBody>
      </p:sp>
      <p:pic>
        <p:nvPicPr>
          <p:cNvPr id="950" name="Google Shape;950;p61" descr="Google Play">
            <a:hlinkClick r:id="rId3"/>
          </p:cNvPr>
          <p:cNvPicPr preferRelativeResize="0"/>
          <p:nvPr/>
        </p:nvPicPr>
        <p:blipFill rotWithShape="1">
          <a:blip r:embed="rId4">
            <a:alphaModFix/>
          </a:blip>
          <a:srcRect/>
          <a:stretch/>
        </p:blipFill>
        <p:spPr>
          <a:xfrm>
            <a:off x="905452" y="5009580"/>
            <a:ext cx="1589441" cy="470116"/>
          </a:xfrm>
          <a:prstGeom prst="rect">
            <a:avLst/>
          </a:prstGeom>
          <a:noFill/>
          <a:ln>
            <a:noFill/>
          </a:ln>
        </p:spPr>
      </p:pic>
      <p:pic>
        <p:nvPicPr>
          <p:cNvPr id="951" name="Google Shape;951;p61" descr="App Store">
            <a:hlinkClick r:id="rId5"/>
          </p:cNvPr>
          <p:cNvPicPr preferRelativeResize="0"/>
          <p:nvPr/>
        </p:nvPicPr>
        <p:blipFill rotWithShape="1">
          <a:blip r:embed="rId6">
            <a:alphaModFix/>
          </a:blip>
          <a:srcRect/>
          <a:stretch/>
        </p:blipFill>
        <p:spPr>
          <a:xfrm>
            <a:off x="905452" y="5545126"/>
            <a:ext cx="1589441" cy="470116"/>
          </a:xfrm>
          <a:prstGeom prst="rect">
            <a:avLst/>
          </a:prstGeom>
          <a:noFill/>
          <a:ln>
            <a:noFill/>
          </a:ln>
        </p:spPr>
      </p:pic>
      <p:sp>
        <p:nvSpPr>
          <p:cNvPr id="952" name="Google Shape;952;p61"/>
          <p:cNvSpPr txBox="1"/>
          <p:nvPr/>
        </p:nvSpPr>
        <p:spPr>
          <a:xfrm>
            <a:off x="212517" y="6041457"/>
            <a:ext cx="2982600" cy="26157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595959"/>
              </a:buClr>
              <a:buSzPts val="1050"/>
              <a:buFont typeface="Meiryo"/>
              <a:buNone/>
            </a:pPr>
            <a:r>
              <a:rPr lang="ja-JP" sz="1100" i="0" u="none" strike="noStrike" cap="none">
                <a:solidFill>
                  <a:srgbClr val="595959"/>
                </a:solidFill>
                <a:latin typeface="Meiryo UI" panose="020B0604030504040204" pitchFamily="34" charset="-128"/>
                <a:ea typeface="Meiryo UI" panose="020B0604030504040204" pitchFamily="34" charset="-128"/>
                <a:cs typeface="Noto Sans JP"/>
                <a:sym typeface="Noto Sans JP"/>
              </a:rPr>
              <a:t>上記クリックでストアへ遷移します</a:t>
            </a:r>
            <a:endParaRPr sz="1100" i="0" u="none" strike="noStrike" cap="none" dirty="0">
              <a:solidFill>
                <a:srgbClr val="595959"/>
              </a:solidFill>
              <a:latin typeface="Meiryo UI" panose="020B0604030504040204" pitchFamily="34" charset="-128"/>
              <a:ea typeface="Meiryo UI" panose="020B0604030504040204" pitchFamily="34" charset="-128"/>
              <a:cs typeface="Noto Sans JP"/>
              <a:sym typeface="Noto Sans JP"/>
            </a:endParaRPr>
          </a:p>
        </p:txBody>
      </p:sp>
      <p:sp>
        <p:nvSpPr>
          <p:cNvPr id="953" name="Google Shape;953;p61"/>
          <p:cNvSpPr txBox="1"/>
          <p:nvPr/>
        </p:nvSpPr>
        <p:spPr>
          <a:xfrm>
            <a:off x="3443974" y="3639254"/>
            <a:ext cx="2988000" cy="738623"/>
          </a:xfrm>
          <a:prstGeom prst="rect">
            <a:avLst/>
          </a:prstGeom>
          <a:no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0070C0"/>
              </a:buClr>
              <a:buSzPts val="1600"/>
              <a:buFont typeface="Meiryo"/>
              <a:buNone/>
            </a:pPr>
            <a:r>
              <a:rPr lang="ja-JP" b="1" i="0" u="none" strike="noStrike" cap="none">
                <a:solidFill>
                  <a:srgbClr val="0070C0"/>
                </a:solidFill>
                <a:latin typeface="Meiryo UI" panose="020B0604030504040204" pitchFamily="34" charset="-128"/>
                <a:ea typeface="Meiryo UI" panose="020B0604030504040204" pitchFamily="34" charset="-128"/>
                <a:cs typeface="Noto Sans JP"/>
                <a:sym typeface="Noto Sans JP"/>
              </a:rPr>
              <a:t>アプリを使用して</a:t>
            </a:r>
            <a:r>
              <a:rPr lang="ja-JP" altLang="en-US" b="1">
                <a:solidFill>
                  <a:srgbClr val="0070C0"/>
                </a:solidFill>
                <a:latin typeface="Meiryo UI" panose="020B0604030504040204" pitchFamily="34" charset="-128"/>
                <a:ea typeface="Meiryo UI" panose="020B0604030504040204" pitchFamily="34" charset="-128"/>
                <a:cs typeface="Noto Sans JP"/>
                <a:sym typeface="Noto Sans JP"/>
              </a:rPr>
              <a:t>、</a:t>
            </a:r>
            <a:r>
              <a:rPr lang="ja-JP" b="1" i="0" u="none" strike="noStrike" cap="none">
                <a:solidFill>
                  <a:srgbClr val="0070C0"/>
                </a:solidFill>
                <a:latin typeface="Meiryo UI" panose="020B0604030504040204" pitchFamily="34" charset="-128"/>
                <a:ea typeface="Meiryo UI" panose="020B0604030504040204" pitchFamily="34" charset="-128"/>
                <a:cs typeface="Noto Sans JP"/>
                <a:sym typeface="Noto Sans JP"/>
              </a:rPr>
              <a:t>ICカード</a:t>
            </a:r>
            <a:r>
              <a:rPr lang="ja-JP" altLang="en-US" b="1">
                <a:solidFill>
                  <a:srgbClr val="0070C0"/>
                </a:solidFill>
                <a:latin typeface="Meiryo UI" panose="020B0604030504040204" pitchFamily="34" charset="-128"/>
                <a:ea typeface="Meiryo UI" panose="020B0604030504040204" pitchFamily="34" charset="-128"/>
                <a:cs typeface="Noto Sans JP"/>
                <a:sym typeface="Noto Sans JP"/>
              </a:rPr>
              <a:t>と</a:t>
            </a:r>
            <a:endParaRPr lang="en-US" altLang="ja-JP" b="1" dirty="0">
              <a:solidFill>
                <a:srgbClr val="0070C0"/>
              </a:solidFill>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0070C0"/>
              </a:buClr>
              <a:buSzPts val="1600"/>
              <a:buFont typeface="Meiryo"/>
              <a:buNone/>
            </a:pPr>
            <a:r>
              <a:rPr lang="en-US" altLang="ja-JP" b="1" i="0" u="none" strike="noStrike" cap="none" dirty="0">
                <a:solidFill>
                  <a:srgbClr val="0070C0"/>
                </a:solidFill>
                <a:latin typeface="Meiryo UI" panose="020B0604030504040204" pitchFamily="34" charset="-128"/>
                <a:ea typeface="Meiryo UI" panose="020B0604030504040204" pitchFamily="34" charset="-128"/>
                <a:cs typeface="Noto Sans JP"/>
                <a:sym typeface="Noto Sans JP"/>
              </a:rPr>
              <a:t>HRMOS</a:t>
            </a:r>
            <a:r>
              <a:rPr lang="ja-JP" altLang="en-US" b="1" i="0" u="none" strike="noStrike" cap="none">
                <a:solidFill>
                  <a:srgbClr val="0070C0"/>
                </a:solidFill>
                <a:latin typeface="Meiryo UI" panose="020B0604030504040204" pitchFamily="34" charset="-128"/>
                <a:ea typeface="Meiryo UI" panose="020B0604030504040204" pitchFamily="34" charset="-128"/>
                <a:cs typeface="Noto Sans JP"/>
                <a:sym typeface="Noto Sans JP"/>
              </a:rPr>
              <a:t>経費の自身のアカウントを</a:t>
            </a:r>
            <a:endParaRPr lang="en-US" altLang="ja-JP" b="1" i="0" u="none" strike="noStrike" cap="none" dirty="0">
              <a:solidFill>
                <a:srgbClr val="0070C0"/>
              </a:solidFill>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0070C0"/>
              </a:buClr>
              <a:buSzPts val="1600"/>
              <a:buFont typeface="Meiryo"/>
              <a:buNone/>
            </a:pPr>
            <a:r>
              <a:rPr lang="ja-JP" altLang="en-US" b="1">
                <a:solidFill>
                  <a:srgbClr val="0070C0"/>
                </a:solidFill>
                <a:latin typeface="Meiryo UI" panose="020B0604030504040204" pitchFamily="34" charset="-128"/>
                <a:ea typeface="Meiryo UI" panose="020B0604030504040204" pitchFamily="34" charset="-128"/>
                <a:cs typeface="Noto Sans JP"/>
                <a:sym typeface="Noto Sans JP"/>
              </a:rPr>
              <a:t>紐づけます。</a:t>
            </a:r>
            <a:endParaRPr b="1" i="0" u="none" strike="noStrike" cap="none" dirty="0">
              <a:solidFill>
                <a:srgbClr val="0070C0"/>
              </a:solidFill>
              <a:latin typeface="Meiryo UI" panose="020B0604030504040204" pitchFamily="34" charset="-128"/>
              <a:ea typeface="Meiryo UI" panose="020B0604030504040204" pitchFamily="34" charset="-128"/>
              <a:cs typeface="Noto Sans JP"/>
              <a:sym typeface="Noto Sans JP"/>
            </a:endParaRPr>
          </a:p>
        </p:txBody>
      </p:sp>
      <p:pic>
        <p:nvPicPr>
          <p:cNvPr id="954" name="Google Shape;954;p61" descr="図 104"/>
          <p:cNvPicPr preferRelativeResize="0"/>
          <p:nvPr/>
        </p:nvPicPr>
        <p:blipFill rotWithShape="1">
          <a:blip r:embed="rId7">
            <a:alphaModFix/>
          </a:blip>
          <a:srcRect/>
          <a:stretch/>
        </p:blipFill>
        <p:spPr>
          <a:xfrm>
            <a:off x="3803521" y="2583622"/>
            <a:ext cx="1127069" cy="805049"/>
          </a:xfrm>
          <a:prstGeom prst="rect">
            <a:avLst/>
          </a:prstGeom>
          <a:noFill/>
          <a:ln>
            <a:noFill/>
          </a:ln>
        </p:spPr>
      </p:pic>
      <p:grpSp>
        <p:nvGrpSpPr>
          <p:cNvPr id="13" name="グループ化 12">
            <a:extLst>
              <a:ext uri="{FF2B5EF4-FFF2-40B4-BE49-F238E27FC236}">
                <a16:creationId xmlns:a16="http://schemas.microsoft.com/office/drawing/2014/main" id="{6722A434-F4F6-1CB0-5B51-7818D19ABFED}"/>
              </a:ext>
            </a:extLst>
          </p:cNvPr>
          <p:cNvGrpSpPr/>
          <p:nvPr/>
        </p:nvGrpSpPr>
        <p:grpSpPr>
          <a:xfrm rot="1634585">
            <a:off x="5463847" y="2719592"/>
            <a:ext cx="626525" cy="440260"/>
            <a:chOff x="5090647" y="2878228"/>
            <a:chExt cx="755204" cy="530683"/>
          </a:xfrm>
        </p:grpSpPr>
        <p:sp>
          <p:nvSpPr>
            <p:cNvPr id="956" name="Google Shape;956;p61"/>
            <p:cNvSpPr/>
            <p:nvPr/>
          </p:nvSpPr>
          <p:spPr>
            <a:xfrm rot="-1658506">
              <a:off x="5142312" y="2889692"/>
              <a:ext cx="651874" cy="460334"/>
            </a:xfrm>
            <a:prstGeom prst="rect">
              <a:avLst/>
            </a:prstGeom>
            <a:solidFill>
              <a:srgbClr val="FFFFFF"/>
            </a:solidFill>
            <a:ln w="25400" cap="flat" cmpd="sng">
              <a:solidFill>
                <a:schemeClr val="lt1"/>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pic>
          <p:nvPicPr>
            <p:cNvPr id="957" name="Google Shape;957;p61"/>
            <p:cNvPicPr preferRelativeResize="0"/>
            <p:nvPr/>
          </p:nvPicPr>
          <p:blipFill rotWithShape="1">
            <a:blip r:embed="rId8">
              <a:alphaModFix/>
            </a:blip>
            <a:srcRect/>
            <a:stretch/>
          </p:blipFill>
          <p:spPr>
            <a:xfrm rot="-1658510">
              <a:off x="5090647" y="2878228"/>
              <a:ext cx="755204" cy="530683"/>
            </a:xfrm>
            <a:prstGeom prst="rect">
              <a:avLst/>
            </a:prstGeom>
            <a:noFill/>
            <a:ln>
              <a:noFill/>
            </a:ln>
          </p:spPr>
        </p:pic>
      </p:grpSp>
      <p:sp>
        <p:nvSpPr>
          <p:cNvPr id="958" name="Google Shape;958;p61"/>
          <p:cNvSpPr txBox="1"/>
          <p:nvPr/>
        </p:nvSpPr>
        <p:spPr>
          <a:xfrm>
            <a:off x="3428893" y="4446899"/>
            <a:ext cx="2988000" cy="523218"/>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3F3F3F"/>
              </a:buClr>
              <a:buSzPts val="14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設定方法の詳細は</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、次ページ以降で解説</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961" name="Google Shape;961;p61"/>
          <p:cNvSpPr/>
          <p:nvPr/>
        </p:nvSpPr>
        <p:spPr>
          <a:xfrm>
            <a:off x="4397934" y="1122724"/>
            <a:ext cx="1269300" cy="279600"/>
          </a:xfrm>
          <a:prstGeom prst="rect">
            <a:avLst/>
          </a:prstGeom>
          <a:noFill/>
          <a:ln>
            <a:noFill/>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F92745"/>
              </a:solidFill>
              <a:latin typeface="Meiryo UI" panose="020B0604030504040204" pitchFamily="34" charset="-128"/>
              <a:ea typeface="Meiryo UI" panose="020B0604030504040204" pitchFamily="34" charset="-128"/>
              <a:cs typeface="Calibri"/>
              <a:sym typeface="Calibri"/>
            </a:endParaRPr>
          </a:p>
        </p:txBody>
      </p:sp>
      <p:pic>
        <p:nvPicPr>
          <p:cNvPr id="962" name="Google Shape;962;p61"/>
          <p:cNvPicPr preferRelativeResize="0"/>
          <p:nvPr/>
        </p:nvPicPr>
        <p:blipFill rotWithShape="1">
          <a:blip r:embed="rId9">
            <a:alphaModFix/>
          </a:blip>
          <a:srcRect/>
          <a:stretch/>
        </p:blipFill>
        <p:spPr>
          <a:xfrm>
            <a:off x="1064100" y="2287045"/>
            <a:ext cx="1166886" cy="1169166"/>
          </a:xfrm>
          <a:prstGeom prst="roundRect">
            <a:avLst>
              <a:gd name="adj" fmla="val 11897"/>
            </a:avLst>
          </a:prstGeom>
          <a:noFill/>
          <a:ln>
            <a:solidFill>
              <a:schemeClr val="bg1">
                <a:lumMod val="65000"/>
              </a:schemeClr>
            </a:solidFill>
          </a:ln>
          <a:effectLst>
            <a:outerShdw blurRad="50800" dist="38100" dir="2700000" algn="tl" rotWithShape="0">
              <a:prstClr val="black">
                <a:alpha val="40000"/>
              </a:prstClr>
            </a:outerShdw>
          </a:effectLst>
        </p:spPr>
      </p:pic>
      <p:sp>
        <p:nvSpPr>
          <p:cNvPr id="963" name="Google Shape;963;p61"/>
          <p:cNvSpPr txBox="1"/>
          <p:nvPr/>
        </p:nvSpPr>
        <p:spPr>
          <a:xfrm>
            <a:off x="38526" y="176338"/>
            <a:ext cx="1570500" cy="584775"/>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2400"/>
              <a:buFont typeface="Meiryo"/>
              <a:buNone/>
            </a:pPr>
            <a:r>
              <a:rPr lang="en-US" sz="1900" b="1" i="0" u="none" strike="noStrike" cap="none" dirty="0" err="1">
                <a:solidFill>
                  <a:srgbClr val="FFFFFF"/>
                </a:solidFill>
                <a:latin typeface="Meiryo UI" panose="020B0604030504040204" pitchFamily="34" charset="-128"/>
                <a:ea typeface="Meiryo UI" panose="020B0604030504040204" pitchFamily="34" charset="-128"/>
                <a:cs typeface="Noto Sans JP"/>
                <a:sym typeface="Noto Sans JP"/>
              </a:rPr>
              <a:t>ICカード</a:t>
            </a:r>
            <a:endParaRPr lang="en-US" sz="1900" b="1" i="0" u="none" strike="noStrike" cap="none" dirty="0">
              <a:solidFill>
                <a:srgbClr val="FFFFFF"/>
              </a:solidFill>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FFFFFF"/>
              </a:buClr>
              <a:buSzPts val="2400"/>
              <a:buFont typeface="Meiryo"/>
              <a:buNone/>
            </a:pPr>
            <a:r>
              <a:rPr lang="en-US" sz="1900" b="1" dirty="0" err="1">
                <a:solidFill>
                  <a:srgbClr val="FFFFFF"/>
                </a:solidFill>
                <a:latin typeface="Meiryo UI" panose="020B0604030504040204" pitchFamily="34" charset="-128"/>
                <a:ea typeface="Meiryo UI" panose="020B0604030504040204" pitchFamily="34" charset="-128"/>
                <a:cs typeface="Noto Sans JP"/>
                <a:sym typeface="Noto Sans JP"/>
              </a:rPr>
              <a:t>連携</a:t>
            </a:r>
            <a:endParaRPr sz="9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 name="Google Shape;282;p23">
            <a:extLst>
              <a:ext uri="{FF2B5EF4-FFF2-40B4-BE49-F238E27FC236}">
                <a16:creationId xmlns:a16="http://schemas.microsoft.com/office/drawing/2014/main" id="{50CC5A09-26F9-17EA-4439-975504747DD0}"/>
              </a:ext>
            </a:extLst>
          </p:cNvPr>
          <p:cNvSpPr/>
          <p:nvPr/>
        </p:nvSpPr>
        <p:spPr>
          <a:xfrm>
            <a:off x="470292" y="5120640"/>
            <a:ext cx="2456953" cy="1043124"/>
          </a:xfrm>
          <a:prstGeom prst="roundRect">
            <a:avLst>
              <a:gd name="adj" fmla="val 16667"/>
            </a:avLst>
          </a:prstGeom>
          <a:solidFill>
            <a:srgbClr val="F1C232">
              <a:alpha val="85000"/>
            </a:srgbClr>
          </a:solidFill>
          <a:ln>
            <a:noFill/>
          </a:ln>
        </p:spPr>
        <p:txBody>
          <a:bodyPr spcFirstLastPara="1" wrap="square" lIns="91425" tIns="91425" rIns="91425" bIns="91425" anchor="ctr" anchorCtr="0">
            <a:noAutofit/>
          </a:bodyPr>
          <a:lstStyle/>
          <a:p>
            <a:pPr lvl="0"/>
            <a:r>
              <a:rPr lang="ja-JP" altLang="en-US" sz="1200" b="1">
                <a:solidFill>
                  <a:schemeClr val="tx1"/>
                </a:solidFill>
                <a:latin typeface="Meiryo UI" panose="020B0604030504040204" pitchFamily="34" charset="-128"/>
                <a:ea typeface="Meiryo UI" panose="020B0604030504040204" pitchFamily="34" charset="-128"/>
                <a:cs typeface="Noto Sans JP"/>
                <a:sym typeface="Noto Sans JP"/>
              </a:rPr>
              <a:t>ハイパーリンクを埋め込んでいます。</a:t>
            </a:r>
            <a:endParaRPr lang="ja-JP" altLang="en-US" sz="1200" b="1" dirty="0">
              <a:solidFill>
                <a:schemeClr val="tx1"/>
              </a:solidFill>
              <a:latin typeface="Meiryo UI" panose="020B0604030504040204" pitchFamily="34" charset="-128"/>
              <a:ea typeface="Meiryo UI" panose="020B0604030504040204" pitchFamily="34" charset="-128"/>
              <a:cs typeface="Noto Sans JP"/>
              <a:sym typeface="Noto Sans JP"/>
            </a:endParaRPr>
          </a:p>
        </p:txBody>
      </p:sp>
      <p:sp>
        <p:nvSpPr>
          <p:cNvPr id="3" name="Google Shape;952;p61">
            <a:extLst>
              <a:ext uri="{FF2B5EF4-FFF2-40B4-BE49-F238E27FC236}">
                <a16:creationId xmlns:a16="http://schemas.microsoft.com/office/drawing/2014/main" id="{3675172E-8205-B246-5129-7E5BA0D8F24F}"/>
              </a:ext>
            </a:extLst>
          </p:cNvPr>
          <p:cNvSpPr txBox="1"/>
          <p:nvPr/>
        </p:nvSpPr>
        <p:spPr>
          <a:xfrm>
            <a:off x="150500" y="4446899"/>
            <a:ext cx="2982600" cy="430847"/>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595959"/>
              </a:buClr>
              <a:buSzPts val="1050"/>
              <a:buFont typeface="Meiryo"/>
              <a:buNone/>
            </a:pPr>
            <a:r>
              <a:rPr lang="en-US" altLang="ja-JP" sz="1100" i="0" u="none" strike="noStrike" cap="none" dirty="0">
                <a:solidFill>
                  <a:srgbClr val="595959"/>
                </a:solidFill>
                <a:latin typeface="Meiryo UI" panose="020B0604030504040204" pitchFamily="34" charset="-128"/>
                <a:ea typeface="Meiryo UI" panose="020B0604030504040204" pitchFamily="34" charset="-128"/>
                <a:cs typeface="Noto Sans JP"/>
                <a:sym typeface="Noto Sans JP"/>
              </a:rPr>
              <a:t>Google Play</a:t>
            </a:r>
            <a:r>
              <a:rPr lang="ja-JP" altLang="en-US" sz="1100" i="0" u="none" strike="noStrike" cap="none">
                <a:solidFill>
                  <a:srgbClr val="595959"/>
                </a:solidFill>
                <a:latin typeface="Meiryo UI" panose="020B0604030504040204" pitchFamily="34" charset="-128"/>
                <a:ea typeface="Meiryo UI" panose="020B0604030504040204" pitchFamily="34" charset="-128"/>
                <a:cs typeface="Noto Sans JP"/>
                <a:sym typeface="Noto Sans JP"/>
              </a:rPr>
              <a:t>・</a:t>
            </a:r>
            <a:r>
              <a:rPr lang="en-US" altLang="ja-JP" sz="1100" i="0" u="none" strike="noStrike" cap="none" dirty="0">
                <a:solidFill>
                  <a:srgbClr val="595959"/>
                </a:solidFill>
                <a:latin typeface="Meiryo UI" panose="020B0604030504040204" pitchFamily="34" charset="-128"/>
                <a:ea typeface="Meiryo UI" panose="020B0604030504040204" pitchFamily="34" charset="-128"/>
                <a:cs typeface="Noto Sans JP"/>
                <a:sym typeface="Noto Sans JP"/>
              </a:rPr>
              <a:t>App Store</a:t>
            </a:r>
            <a:r>
              <a:rPr lang="ja-JP" altLang="en-US" sz="1100" i="0" u="none" strike="noStrike" cap="none">
                <a:solidFill>
                  <a:srgbClr val="595959"/>
                </a:solidFill>
                <a:latin typeface="Meiryo UI" panose="020B0604030504040204" pitchFamily="34" charset="-128"/>
                <a:ea typeface="Meiryo UI" panose="020B0604030504040204" pitchFamily="34" charset="-128"/>
                <a:cs typeface="Noto Sans JP"/>
                <a:sym typeface="Noto Sans JP"/>
              </a:rPr>
              <a:t>で</a:t>
            </a:r>
            <a:endParaRPr lang="en-US" altLang="ja-JP" sz="1100" i="0" u="none" strike="noStrike" cap="none" dirty="0">
              <a:solidFill>
                <a:srgbClr val="595959"/>
              </a:solidFill>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595959"/>
              </a:buClr>
              <a:buSzPts val="1050"/>
              <a:buFont typeface="Meiryo"/>
              <a:buNone/>
            </a:pPr>
            <a:r>
              <a:rPr lang="ja-JP" altLang="en-US" sz="1100">
                <a:solidFill>
                  <a:srgbClr val="595959"/>
                </a:solidFill>
                <a:latin typeface="Meiryo UI" panose="020B0604030504040204" pitchFamily="34" charset="-128"/>
                <a:ea typeface="Meiryo UI" panose="020B0604030504040204" pitchFamily="34" charset="-128"/>
                <a:cs typeface="Noto Sans JP"/>
                <a:sym typeface="Noto Sans JP"/>
              </a:rPr>
              <a:t>「</a:t>
            </a:r>
            <a:r>
              <a:rPr lang="en-US" altLang="ja-JP" sz="1100" dirty="0">
                <a:solidFill>
                  <a:srgbClr val="595959"/>
                </a:solidFill>
                <a:latin typeface="Meiryo UI" panose="020B0604030504040204" pitchFamily="34" charset="-128"/>
                <a:ea typeface="Meiryo UI" panose="020B0604030504040204" pitchFamily="34" charset="-128"/>
                <a:cs typeface="Noto Sans JP"/>
                <a:sym typeface="Noto Sans JP"/>
              </a:rPr>
              <a:t>HRMOS</a:t>
            </a:r>
            <a:r>
              <a:rPr lang="ja-JP" altLang="en-US" sz="1100">
                <a:solidFill>
                  <a:srgbClr val="595959"/>
                </a:solidFill>
                <a:latin typeface="Meiryo UI" panose="020B0604030504040204" pitchFamily="34" charset="-128"/>
                <a:ea typeface="Meiryo UI" panose="020B0604030504040204" pitchFamily="34" charset="-128"/>
                <a:cs typeface="Noto Sans JP"/>
                <a:sym typeface="Noto Sans JP"/>
              </a:rPr>
              <a:t>経費</a:t>
            </a:r>
            <a:r>
              <a:rPr lang="en-US" altLang="ja-JP" sz="1100" dirty="0">
                <a:solidFill>
                  <a:srgbClr val="595959"/>
                </a:solidFill>
                <a:latin typeface="Meiryo UI" panose="020B0604030504040204" pitchFamily="34" charset="-128"/>
                <a:ea typeface="Meiryo UI" panose="020B0604030504040204" pitchFamily="34" charset="-128"/>
                <a:cs typeface="Noto Sans JP"/>
                <a:sym typeface="Noto Sans JP"/>
              </a:rPr>
              <a:t>IC</a:t>
            </a:r>
            <a:r>
              <a:rPr lang="ja-JP" altLang="en-US" sz="1100">
                <a:solidFill>
                  <a:srgbClr val="595959"/>
                </a:solidFill>
                <a:latin typeface="Meiryo UI" panose="020B0604030504040204" pitchFamily="34" charset="-128"/>
                <a:ea typeface="Meiryo UI" panose="020B0604030504040204" pitchFamily="34" charset="-128"/>
                <a:cs typeface="Noto Sans JP"/>
                <a:sym typeface="Noto Sans JP"/>
              </a:rPr>
              <a:t>カードリーダー」と検索</a:t>
            </a:r>
            <a:endParaRPr lang="en-US" altLang="ja-JP" sz="1100" dirty="0">
              <a:solidFill>
                <a:srgbClr val="595959"/>
              </a:solidFill>
              <a:latin typeface="Meiryo UI" panose="020B0604030504040204" pitchFamily="34" charset="-128"/>
              <a:ea typeface="Meiryo UI" panose="020B0604030504040204" pitchFamily="34" charset="-128"/>
              <a:cs typeface="Noto Sans JP"/>
              <a:sym typeface="Noto Sans JP"/>
            </a:endParaRPr>
          </a:p>
        </p:txBody>
      </p:sp>
      <p:sp>
        <p:nvSpPr>
          <p:cNvPr id="6" name="Google Shape;958;p61">
            <a:extLst>
              <a:ext uri="{FF2B5EF4-FFF2-40B4-BE49-F238E27FC236}">
                <a16:creationId xmlns:a16="http://schemas.microsoft.com/office/drawing/2014/main" id="{A81B22F5-211C-FAD1-872A-36FD2EA6BA72}"/>
              </a:ext>
            </a:extLst>
          </p:cNvPr>
          <p:cNvSpPr txBox="1"/>
          <p:nvPr/>
        </p:nvSpPr>
        <p:spPr>
          <a:xfrm>
            <a:off x="6667392" y="4446899"/>
            <a:ext cx="2987999" cy="939963"/>
          </a:xfrm>
          <a:prstGeom prst="rect">
            <a:avLst/>
          </a:prstGeom>
          <a:noFill/>
          <a:ln>
            <a:noFill/>
          </a:ln>
        </p:spPr>
        <p:txBody>
          <a:bodyPr spcFirstLastPara="1" wrap="square" lIns="45700" tIns="45700" rIns="45700" bIns="45700" anchor="t" anchorCtr="0">
            <a:noAutofit/>
          </a:bodyPr>
          <a:lstStyle/>
          <a:p>
            <a:pPr marL="0" marR="0" lvl="0" indent="0" algn="ctr" rtl="0">
              <a:lnSpc>
                <a:spcPct val="100000"/>
              </a:lnSpc>
              <a:spcBef>
                <a:spcPts val="0"/>
              </a:spcBef>
              <a:spcAft>
                <a:spcPts val="0"/>
              </a:spcAft>
              <a:buClr>
                <a:srgbClr val="3F3F3F"/>
              </a:buClr>
              <a:buSzPts val="14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読み込んだデータを元に</a:t>
            </a: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3F3F3F"/>
              </a:buClr>
              <a:buSzPts val="14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明細の登録をする方法は</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a:t>
            </a: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p.</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〇〇の</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3F3F3F"/>
              </a:buClr>
              <a:buSzPts val="1400"/>
              <a:buFont typeface="Meiryo"/>
              <a:buNone/>
            </a:pPr>
            <a:r>
              <a:rPr lang="ja-JP" altLang="en-US" sz="1100" b="1">
                <a:solidFill>
                  <a:srgbClr val="3F3F3F"/>
                </a:solidFill>
                <a:latin typeface="Meiryo UI" panose="020B0604030504040204" pitchFamily="34" charset="-128"/>
                <a:ea typeface="Meiryo UI" panose="020B0604030504040204" pitchFamily="34" charset="-128"/>
                <a:cs typeface="Noto Sans JP"/>
                <a:sym typeface="Noto Sans JP"/>
              </a:rPr>
              <a:t>「</a:t>
            </a:r>
            <a:r>
              <a:rPr lang="en-US" altLang="ja-JP" sz="1100" b="1"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100" b="1"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交通系</a:t>
            </a:r>
            <a:r>
              <a:rPr lang="en-US" altLang="ja-JP" sz="1100" b="1"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rPr>
              <a:t>ID</a:t>
            </a:r>
            <a:r>
              <a:rPr lang="ja-JP" altLang="en-US" sz="1100" b="1"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カード</a:t>
            </a:r>
            <a:r>
              <a:rPr lang="en-US" altLang="ja-JP" sz="1100" b="1"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100" b="1"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での明細登録方法」</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a:t>
            </a: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3F3F3F"/>
              </a:buClr>
              <a:buSzPts val="14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確認してください。</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grpSp>
        <p:nvGrpSpPr>
          <p:cNvPr id="9" name="グループ化 8">
            <a:extLst>
              <a:ext uri="{FF2B5EF4-FFF2-40B4-BE49-F238E27FC236}">
                <a16:creationId xmlns:a16="http://schemas.microsoft.com/office/drawing/2014/main" id="{58B7A441-8085-50A8-EDFE-26E30187DEE5}"/>
              </a:ext>
            </a:extLst>
          </p:cNvPr>
          <p:cNvGrpSpPr/>
          <p:nvPr/>
        </p:nvGrpSpPr>
        <p:grpSpPr>
          <a:xfrm>
            <a:off x="8031197" y="2580781"/>
            <a:ext cx="953467" cy="670006"/>
            <a:chOff x="7233613" y="969443"/>
            <a:chExt cx="953467" cy="670006"/>
          </a:xfrm>
        </p:grpSpPr>
        <p:sp>
          <p:nvSpPr>
            <p:cNvPr id="8" name="正方形/長方形 7">
              <a:extLst>
                <a:ext uri="{FF2B5EF4-FFF2-40B4-BE49-F238E27FC236}">
                  <a16:creationId xmlns:a16="http://schemas.microsoft.com/office/drawing/2014/main" id="{FAB3AD95-0A20-F481-C879-7647DBB26AEE}"/>
                </a:ext>
              </a:extLst>
            </p:cNvPr>
            <p:cNvSpPr/>
            <p:nvPr/>
          </p:nvSpPr>
          <p:spPr>
            <a:xfrm>
              <a:off x="7288376" y="1046359"/>
              <a:ext cx="898704" cy="565500"/>
            </a:xfrm>
            <a:prstGeom prst="rect">
              <a:avLst/>
            </a:prstGeom>
            <a:solidFill>
              <a:srgbClr val="F5F8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44" name="Google Shape;944;p61"/>
            <p:cNvPicPr preferRelativeResize="0"/>
            <p:nvPr/>
          </p:nvPicPr>
          <p:blipFill rotWithShape="1">
            <a:blip r:embed="rId8">
              <a:alphaModFix/>
            </a:blip>
            <a:srcRect/>
            <a:stretch/>
          </p:blipFill>
          <p:spPr>
            <a:xfrm>
              <a:off x="7233613" y="969443"/>
              <a:ext cx="953467" cy="670006"/>
            </a:xfrm>
            <a:prstGeom prst="rect">
              <a:avLst/>
            </a:prstGeom>
            <a:noFill/>
            <a:ln>
              <a:noFill/>
            </a:ln>
          </p:spPr>
        </p:pic>
      </p:grpSp>
      <p:pic>
        <p:nvPicPr>
          <p:cNvPr id="945" name="Google Shape;945;p61" descr="図 95"/>
          <p:cNvPicPr preferRelativeResize="0"/>
          <p:nvPr/>
        </p:nvPicPr>
        <p:blipFill rotWithShape="1">
          <a:blip r:embed="rId10">
            <a:alphaModFix/>
          </a:blip>
          <a:srcRect l="-2117" t="-1626" r="42444" b="20662"/>
          <a:stretch>
            <a:fillRect/>
          </a:stretch>
        </p:blipFill>
        <p:spPr>
          <a:xfrm>
            <a:off x="7227573" y="2124965"/>
            <a:ext cx="1126323" cy="1428848"/>
          </a:xfrm>
          <a:prstGeom prst="rect">
            <a:avLst/>
          </a:prstGeom>
          <a:noFill/>
          <a:ln>
            <a:noFill/>
          </a:ln>
          <a:effectLst>
            <a:outerShdw blurRad="50800" dist="38100" dir="2700000" algn="tl" rotWithShape="0">
              <a:prstClr val="black">
                <a:alpha val="40000"/>
              </a:prstClr>
            </a:outerShdw>
          </a:effectLst>
        </p:spPr>
      </p:pic>
      <p:sp>
        <p:nvSpPr>
          <p:cNvPr id="11" name="正方形/長方形 10">
            <a:extLst>
              <a:ext uri="{FF2B5EF4-FFF2-40B4-BE49-F238E27FC236}">
                <a16:creationId xmlns:a16="http://schemas.microsoft.com/office/drawing/2014/main" id="{6FDA89D0-9C43-E0BA-46BA-4BB95A809E47}"/>
              </a:ext>
            </a:extLst>
          </p:cNvPr>
          <p:cNvSpPr/>
          <p:nvPr/>
        </p:nvSpPr>
        <p:spPr>
          <a:xfrm>
            <a:off x="4002415" y="2661379"/>
            <a:ext cx="713117" cy="409932"/>
          </a:xfrm>
          <a:prstGeom prst="rect">
            <a:avLst/>
          </a:prstGeom>
          <a:solidFill>
            <a:srgbClr val="F5F8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Google Shape;53;p10">
            <a:extLst>
              <a:ext uri="{FF2B5EF4-FFF2-40B4-BE49-F238E27FC236}">
                <a16:creationId xmlns:a16="http://schemas.microsoft.com/office/drawing/2014/main" id="{071AB4BC-16A9-3252-02DD-C61D4FC4DA88}"/>
              </a:ext>
            </a:extLst>
          </p:cNvPr>
          <p:cNvPicPr preferRelativeResize="0"/>
          <p:nvPr/>
        </p:nvPicPr>
        <p:blipFill rotWithShape="1">
          <a:blip r:embed="rId11">
            <a:alphaModFix/>
          </a:blip>
          <a:srcRect r="27066"/>
          <a:stretch/>
        </p:blipFill>
        <p:spPr>
          <a:xfrm>
            <a:off x="3984334" y="2778805"/>
            <a:ext cx="762120" cy="237543"/>
          </a:xfrm>
          <a:prstGeom prst="rect">
            <a:avLst/>
          </a:prstGeom>
          <a:noFill/>
          <a:ln>
            <a:noFill/>
          </a:ln>
        </p:spPr>
      </p:pic>
      <p:sp>
        <p:nvSpPr>
          <p:cNvPr id="14" name="左右矢印 13">
            <a:extLst>
              <a:ext uri="{FF2B5EF4-FFF2-40B4-BE49-F238E27FC236}">
                <a16:creationId xmlns:a16="http://schemas.microsoft.com/office/drawing/2014/main" id="{C0197D78-44F1-BF81-C1AD-F22C46C3062D}"/>
              </a:ext>
            </a:extLst>
          </p:cNvPr>
          <p:cNvSpPr/>
          <p:nvPr/>
        </p:nvSpPr>
        <p:spPr>
          <a:xfrm>
            <a:off x="4902705" y="2813226"/>
            <a:ext cx="507290" cy="250133"/>
          </a:xfrm>
          <a:prstGeom prst="leftRightArrow">
            <a:avLst/>
          </a:prstGeom>
          <a:solidFill>
            <a:srgbClr val="0071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sp>
        <p:nvSpPr>
          <p:cNvPr id="968" name="Google Shape;968;p62"/>
          <p:cNvSpPr txBox="1"/>
          <p:nvPr/>
        </p:nvSpPr>
        <p:spPr>
          <a:xfrm>
            <a:off x="1870576" y="338153"/>
            <a:ext cx="3790753" cy="369332"/>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i="0" u="none" strike="noStrike" cap="none">
                <a:solidFill>
                  <a:srgbClr val="000000"/>
                </a:solidFill>
                <a:latin typeface="Meiryo UI" panose="020B0604030504040204" pitchFamily="34" charset="-128"/>
                <a:ea typeface="Meiryo UI" panose="020B0604030504040204" pitchFamily="34" charset="-128"/>
                <a:cs typeface="Noto Sans JP"/>
                <a:sym typeface="Noto Sans JP"/>
              </a:rPr>
              <a:t>ICカードの登録と読取①</a:t>
            </a:r>
            <a:endParaRPr sz="1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970" name="Google Shape;970;p62"/>
          <p:cNvSpPr/>
          <p:nvPr/>
        </p:nvSpPr>
        <p:spPr>
          <a:xfrm>
            <a:off x="486248" y="2003082"/>
            <a:ext cx="2593765" cy="4074432"/>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971" name="Google Shape;971;p62"/>
          <p:cNvSpPr/>
          <p:nvPr/>
        </p:nvSpPr>
        <p:spPr>
          <a:xfrm>
            <a:off x="3254903" y="1998212"/>
            <a:ext cx="6274158" cy="4074431"/>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972" name="Google Shape;972;p62"/>
          <p:cNvSpPr/>
          <p:nvPr/>
        </p:nvSpPr>
        <p:spPr>
          <a:xfrm>
            <a:off x="3254902" y="1578928"/>
            <a:ext cx="6274159" cy="416305"/>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973" name="Google Shape;973;p62"/>
          <p:cNvSpPr/>
          <p:nvPr/>
        </p:nvSpPr>
        <p:spPr>
          <a:xfrm>
            <a:off x="486248" y="1578928"/>
            <a:ext cx="2593765" cy="424154"/>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974" name="Google Shape;974;p62"/>
          <p:cNvSpPr txBox="1"/>
          <p:nvPr/>
        </p:nvSpPr>
        <p:spPr>
          <a:xfrm>
            <a:off x="483091" y="2556810"/>
            <a:ext cx="2596915" cy="26157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アプリ起動後</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右上の</a:t>
            </a:r>
            <a:r>
              <a:rPr lang="ja-JP" sz="1100" b="1"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クリック</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975" name="Google Shape;975;p62"/>
          <p:cNvSpPr/>
          <p:nvPr/>
        </p:nvSpPr>
        <p:spPr>
          <a:xfrm>
            <a:off x="558881" y="2160904"/>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pic>
        <p:nvPicPr>
          <p:cNvPr id="976" name="Google Shape;976;p62"/>
          <p:cNvPicPr preferRelativeResize="0"/>
          <p:nvPr/>
        </p:nvPicPr>
        <p:blipFill rotWithShape="1">
          <a:blip r:embed="rId3">
            <a:alphaModFix/>
          </a:blip>
          <a:srcRect/>
          <a:stretch/>
        </p:blipFill>
        <p:spPr>
          <a:xfrm>
            <a:off x="3523076" y="2585036"/>
            <a:ext cx="1800000" cy="3000000"/>
          </a:xfrm>
          <a:prstGeom prst="rect">
            <a:avLst/>
          </a:prstGeom>
          <a:noFill/>
          <a:ln w="9525" cap="flat" cmpd="sng">
            <a:solidFill>
              <a:srgbClr val="7F7F7F"/>
            </a:solidFill>
            <a:prstDash val="solid"/>
            <a:round/>
            <a:headEnd type="none" w="sm" len="sm"/>
            <a:tailEnd type="none" w="sm" len="sm"/>
          </a:ln>
        </p:spPr>
      </p:pic>
      <p:pic>
        <p:nvPicPr>
          <p:cNvPr id="977" name="Google Shape;977;p62"/>
          <p:cNvPicPr preferRelativeResize="0"/>
          <p:nvPr/>
        </p:nvPicPr>
        <p:blipFill rotWithShape="1">
          <a:blip r:embed="rId4">
            <a:alphaModFix/>
          </a:blip>
          <a:srcRect t="-1" b="1196"/>
          <a:stretch/>
        </p:blipFill>
        <p:spPr>
          <a:xfrm>
            <a:off x="5497967" y="2581318"/>
            <a:ext cx="1800000" cy="2998800"/>
          </a:xfrm>
          <a:prstGeom prst="rect">
            <a:avLst/>
          </a:prstGeom>
          <a:noFill/>
          <a:ln w="9525" cap="flat" cmpd="sng">
            <a:solidFill>
              <a:srgbClr val="7F7F7F"/>
            </a:solidFill>
            <a:prstDash val="solid"/>
            <a:round/>
            <a:headEnd type="none" w="sm" len="sm"/>
            <a:tailEnd type="none" w="sm" len="sm"/>
          </a:ln>
        </p:spPr>
      </p:pic>
      <p:pic>
        <p:nvPicPr>
          <p:cNvPr id="978" name="Google Shape;978;p62"/>
          <p:cNvPicPr preferRelativeResize="0"/>
          <p:nvPr/>
        </p:nvPicPr>
        <p:blipFill rotWithShape="1">
          <a:blip r:embed="rId5">
            <a:alphaModFix/>
          </a:blip>
          <a:srcRect t="-1" b="-3266"/>
          <a:stretch/>
        </p:blipFill>
        <p:spPr>
          <a:xfrm>
            <a:off x="7472857" y="2581318"/>
            <a:ext cx="1800000" cy="2998800"/>
          </a:xfrm>
          <a:prstGeom prst="rect">
            <a:avLst/>
          </a:prstGeom>
          <a:noFill/>
          <a:ln w="9525" cap="flat" cmpd="sng">
            <a:solidFill>
              <a:srgbClr val="7F7F7F"/>
            </a:solidFill>
            <a:prstDash val="solid"/>
            <a:round/>
            <a:headEnd type="none" w="sm" len="sm"/>
            <a:tailEnd type="none" w="sm" len="sm"/>
          </a:ln>
        </p:spPr>
      </p:pic>
      <p:sp>
        <p:nvSpPr>
          <p:cNvPr id="979" name="Google Shape;979;p62"/>
          <p:cNvSpPr/>
          <p:nvPr/>
        </p:nvSpPr>
        <p:spPr>
          <a:xfrm>
            <a:off x="558879" y="3082290"/>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2</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980" name="Google Shape;980;p62"/>
          <p:cNvSpPr/>
          <p:nvPr/>
        </p:nvSpPr>
        <p:spPr>
          <a:xfrm>
            <a:off x="558879" y="4043437"/>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3</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981" name="Google Shape;981;p62"/>
          <p:cNvSpPr txBox="1"/>
          <p:nvPr/>
        </p:nvSpPr>
        <p:spPr>
          <a:xfrm>
            <a:off x="483090" y="3494097"/>
            <a:ext cx="2596922" cy="261608"/>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URL設定</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クリック</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982" name="Google Shape;982;p62"/>
          <p:cNvSpPr txBox="1"/>
          <p:nvPr/>
        </p:nvSpPr>
        <p:spPr>
          <a:xfrm>
            <a:off x="483091" y="4447894"/>
            <a:ext cx="2596915" cy="430847"/>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下記の</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URLを入力</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し</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a:t>
            </a:r>
          </a:p>
          <a:p>
            <a:pPr marL="0" marR="0" lvl="0" indent="0" algn="l" rtl="0">
              <a:lnSpc>
                <a:spcPct val="100000"/>
              </a:lnSpc>
              <a:spcBef>
                <a:spcPts val="0"/>
              </a:spcBef>
              <a:spcAft>
                <a:spcPts val="0"/>
              </a:spcAft>
              <a:buClr>
                <a:srgbClr val="3F3F3F"/>
              </a:buClr>
              <a:buSzPts val="11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［保存］をクリックします。</a:t>
            </a:r>
            <a:endParaRPr lang="ja-JP" altLang="en-US"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983" name="Google Shape;983;p62"/>
          <p:cNvSpPr/>
          <p:nvPr/>
        </p:nvSpPr>
        <p:spPr>
          <a:xfrm rot="10800000" flipH="1">
            <a:off x="5487149" y="2884614"/>
            <a:ext cx="1810817" cy="234237"/>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984" name="Google Shape;984;p62"/>
          <p:cNvSpPr/>
          <p:nvPr/>
        </p:nvSpPr>
        <p:spPr>
          <a:xfrm rot="10800000" flipH="1">
            <a:off x="5037063" y="2568553"/>
            <a:ext cx="296830" cy="237216"/>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985" name="Google Shape;985;p62"/>
          <p:cNvSpPr txBox="1"/>
          <p:nvPr/>
        </p:nvSpPr>
        <p:spPr>
          <a:xfrm>
            <a:off x="7527903" y="3456003"/>
            <a:ext cx="1744954" cy="200053"/>
          </a:xfrm>
          <a:prstGeom prst="rect">
            <a:avLst/>
          </a:prstGeom>
          <a:solidFill>
            <a:schemeClr val="lt1"/>
          </a:solidFill>
          <a:ln>
            <a:noFill/>
          </a:ln>
        </p:spPr>
        <p:txBody>
          <a:bodyPr spcFirstLastPara="1" wrap="square" lIns="45700" tIns="45700" rIns="45700" bIns="45700" anchor="t" anchorCtr="0">
            <a:noAutofit/>
          </a:bodyPr>
          <a:lstStyle/>
          <a:p>
            <a:pPr marL="0" marR="0" lvl="0" indent="0" algn="l" rtl="0">
              <a:lnSpc>
                <a:spcPct val="100000"/>
              </a:lnSpc>
              <a:spcBef>
                <a:spcPts val="0"/>
              </a:spcBef>
              <a:spcAft>
                <a:spcPts val="0"/>
              </a:spcAft>
              <a:buClr>
                <a:srgbClr val="000000"/>
              </a:buClr>
              <a:buSzPts val="700"/>
              <a:buFont typeface="Meiryo"/>
              <a:buNone/>
            </a:pPr>
            <a:r>
              <a:rPr lang="ja-JP" sz="700" i="0" u="none" strike="noStrike" cap="none">
                <a:solidFill>
                  <a:srgbClr val="000000"/>
                </a:solidFill>
                <a:latin typeface="Meiryo UI" panose="020B0604030504040204" pitchFamily="34" charset="-128"/>
                <a:ea typeface="Meiryo UI" panose="020B0604030504040204" pitchFamily="34" charset="-128"/>
                <a:cs typeface="Noto Sans JP"/>
                <a:sym typeface="Noto Sans JP"/>
              </a:rPr>
              <a:t>https://demo02.ekeihi.net/ABCDEF/</a:t>
            </a:r>
            <a:endParaRPr sz="7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986" name="Google Shape;986;p62"/>
          <p:cNvSpPr/>
          <p:nvPr/>
        </p:nvSpPr>
        <p:spPr>
          <a:xfrm rot="10800000" flipH="1">
            <a:off x="7494993" y="3308911"/>
            <a:ext cx="1755727" cy="339193"/>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990" name="Google Shape;990;p62"/>
          <p:cNvSpPr/>
          <p:nvPr/>
        </p:nvSpPr>
        <p:spPr>
          <a:xfrm rot="5400000">
            <a:off x="4391153" y="2153987"/>
            <a:ext cx="112269" cy="1011425"/>
          </a:xfrm>
          <a:prstGeom prst="rect">
            <a:avLst/>
          </a:prstGeom>
          <a:solidFill>
            <a:srgbClr val="F7F7F7"/>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992" name="Google Shape;992;p62"/>
          <p:cNvSpPr/>
          <p:nvPr/>
        </p:nvSpPr>
        <p:spPr>
          <a:xfrm>
            <a:off x="7478825" y="3103035"/>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3</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993" name="Google Shape;993;p62"/>
          <p:cNvSpPr/>
          <p:nvPr/>
        </p:nvSpPr>
        <p:spPr>
          <a:xfrm>
            <a:off x="5489576" y="2659699"/>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2</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994" name="Google Shape;994;p62"/>
          <p:cNvSpPr/>
          <p:nvPr/>
        </p:nvSpPr>
        <p:spPr>
          <a:xfrm>
            <a:off x="4741202" y="2597161"/>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 name="Google Shape;963;p61">
            <a:extLst>
              <a:ext uri="{FF2B5EF4-FFF2-40B4-BE49-F238E27FC236}">
                <a16:creationId xmlns:a16="http://schemas.microsoft.com/office/drawing/2014/main" id="{533FB4D7-4A59-C215-0C2C-072189B0389E}"/>
              </a:ext>
            </a:extLst>
          </p:cNvPr>
          <p:cNvSpPr txBox="1"/>
          <p:nvPr/>
        </p:nvSpPr>
        <p:spPr>
          <a:xfrm>
            <a:off x="38526" y="176338"/>
            <a:ext cx="1570500" cy="584775"/>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2400"/>
              <a:buFont typeface="Meiryo"/>
              <a:buNone/>
            </a:pPr>
            <a:r>
              <a:rPr lang="en-US" sz="1900" b="1" i="0" u="none" strike="noStrike" cap="none" dirty="0" err="1">
                <a:solidFill>
                  <a:srgbClr val="FFFFFF"/>
                </a:solidFill>
                <a:latin typeface="Meiryo UI" panose="020B0604030504040204" pitchFamily="34" charset="-128"/>
                <a:ea typeface="Meiryo UI" panose="020B0604030504040204" pitchFamily="34" charset="-128"/>
                <a:cs typeface="Noto Sans JP"/>
                <a:sym typeface="Noto Sans JP"/>
              </a:rPr>
              <a:t>ICカード</a:t>
            </a:r>
            <a:endParaRPr lang="en-US" sz="1900" b="1" i="0" u="none" strike="noStrike" cap="none" dirty="0">
              <a:solidFill>
                <a:srgbClr val="FFFFFF"/>
              </a:solidFill>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FFFFFF"/>
              </a:buClr>
              <a:buSzPts val="2400"/>
              <a:buFont typeface="Meiryo"/>
              <a:buNone/>
            </a:pPr>
            <a:r>
              <a:rPr lang="en-US" sz="1900" b="1" dirty="0" err="1">
                <a:solidFill>
                  <a:srgbClr val="FFFFFF"/>
                </a:solidFill>
                <a:latin typeface="Meiryo UI" panose="020B0604030504040204" pitchFamily="34" charset="-128"/>
                <a:ea typeface="Meiryo UI" panose="020B0604030504040204" pitchFamily="34" charset="-128"/>
                <a:cs typeface="Noto Sans JP"/>
                <a:sym typeface="Noto Sans JP"/>
              </a:rPr>
              <a:t>連携</a:t>
            </a:r>
            <a:endParaRPr sz="9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 name="Google Shape;282;p23">
            <a:extLst>
              <a:ext uri="{FF2B5EF4-FFF2-40B4-BE49-F238E27FC236}">
                <a16:creationId xmlns:a16="http://schemas.microsoft.com/office/drawing/2014/main" id="{848045EC-56C7-70DC-5B8E-A933B3A1B026}"/>
              </a:ext>
            </a:extLst>
          </p:cNvPr>
          <p:cNvSpPr/>
          <p:nvPr/>
        </p:nvSpPr>
        <p:spPr>
          <a:xfrm>
            <a:off x="5890848" y="202835"/>
            <a:ext cx="3427952" cy="664142"/>
          </a:xfrm>
          <a:prstGeom prst="roundRect">
            <a:avLst>
              <a:gd name="adj" fmla="val 16667"/>
            </a:avLst>
          </a:prstGeom>
          <a:solidFill>
            <a:schemeClr val="accent3">
              <a:lumMod val="40000"/>
              <a:lumOff val="60000"/>
              <a:alpha val="85000"/>
            </a:schemeClr>
          </a:solidFill>
          <a:ln>
            <a:noFill/>
          </a:ln>
        </p:spPr>
        <p:txBody>
          <a:bodyPr spcFirstLastPara="1" wrap="square" lIns="91425" tIns="91425" rIns="91425" bIns="91425" anchor="ctr" anchorCtr="0">
            <a:noAutofit/>
          </a:bodyPr>
          <a:lstStyle/>
          <a:p>
            <a:pPr lvl="0" algn="ctr"/>
            <a:r>
              <a:rPr lang="ja-JP" altLang="en-US" sz="1200" b="1">
                <a:solidFill>
                  <a:schemeClr val="tx1"/>
                </a:solidFill>
                <a:latin typeface="Meiryo UI" panose="020B0604030504040204" pitchFamily="34" charset="-128"/>
                <a:ea typeface="Meiryo UI" panose="020B0604030504040204" pitchFamily="34" charset="-128"/>
                <a:cs typeface="Noto Sans JP"/>
                <a:sym typeface="Noto Sans JP"/>
              </a:rPr>
              <a:t>掲載しているマニュアルは、</a:t>
            </a:r>
            <a:r>
              <a:rPr lang="en-US" altLang="ja-JP" sz="1200" b="1" dirty="0">
                <a:solidFill>
                  <a:schemeClr val="tx1"/>
                </a:solidFill>
                <a:latin typeface="Meiryo UI" panose="020B0604030504040204" pitchFamily="34" charset="-128"/>
                <a:ea typeface="Meiryo UI" panose="020B0604030504040204" pitchFamily="34" charset="-128"/>
                <a:cs typeface="Noto Sans JP"/>
                <a:sym typeface="Noto Sans JP"/>
              </a:rPr>
              <a:t>iOS</a:t>
            </a:r>
            <a:r>
              <a:rPr lang="ja-JP" altLang="en-US" sz="1200" b="1">
                <a:solidFill>
                  <a:schemeClr val="tx1"/>
                </a:solidFill>
                <a:latin typeface="Meiryo UI" panose="020B0604030504040204" pitchFamily="34" charset="-128"/>
                <a:ea typeface="Meiryo UI" panose="020B0604030504040204" pitchFamily="34" charset="-128"/>
                <a:cs typeface="Noto Sans JP"/>
                <a:sym typeface="Noto Sans JP"/>
              </a:rPr>
              <a:t>版となります。</a:t>
            </a:r>
            <a:endParaRPr lang="en-US" altLang="ja-JP" sz="1200" b="1" dirty="0">
              <a:solidFill>
                <a:schemeClr val="tx1"/>
              </a:solidFill>
              <a:latin typeface="Meiryo UI" panose="020B0604030504040204" pitchFamily="34" charset="-128"/>
              <a:ea typeface="Meiryo UI" panose="020B0604030504040204" pitchFamily="34" charset="-128"/>
              <a:cs typeface="Noto Sans JP"/>
              <a:sym typeface="Noto Sans JP"/>
            </a:endParaRPr>
          </a:p>
        </p:txBody>
      </p:sp>
      <p:sp>
        <p:nvSpPr>
          <p:cNvPr id="4" name="Google Shape;145;p15">
            <a:extLst>
              <a:ext uri="{FF2B5EF4-FFF2-40B4-BE49-F238E27FC236}">
                <a16:creationId xmlns:a16="http://schemas.microsoft.com/office/drawing/2014/main" id="{11C13435-CFC1-7340-5054-226F18D97368}"/>
              </a:ext>
            </a:extLst>
          </p:cNvPr>
          <p:cNvSpPr txBox="1"/>
          <p:nvPr/>
        </p:nvSpPr>
        <p:spPr>
          <a:xfrm>
            <a:off x="558879" y="4892947"/>
            <a:ext cx="2385900" cy="246181"/>
          </a:xfrm>
          <a:prstGeom prst="rect">
            <a:avLst/>
          </a:prstGeom>
          <a:solidFill>
            <a:schemeClr val="bg1"/>
          </a:solidFill>
          <a:ln w="9525" cap="flat" cmpd="sng">
            <a:solidFill>
              <a:schemeClr val="dk2"/>
            </a:solidFill>
            <a:prstDash val="solid"/>
            <a:round/>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rPr>
              <a:t>https://〜〜〜</a:t>
            </a:r>
          </a:p>
        </p:txBody>
      </p:sp>
      <p:sp>
        <p:nvSpPr>
          <p:cNvPr id="5" name="Google Shape;148;p15">
            <a:extLst>
              <a:ext uri="{FF2B5EF4-FFF2-40B4-BE49-F238E27FC236}">
                <a16:creationId xmlns:a16="http://schemas.microsoft.com/office/drawing/2014/main" id="{6128AAC4-ACEA-6819-C7D6-269CC8DB582A}"/>
              </a:ext>
            </a:extLst>
          </p:cNvPr>
          <p:cNvSpPr/>
          <p:nvPr/>
        </p:nvSpPr>
        <p:spPr>
          <a:xfrm>
            <a:off x="483085" y="4804910"/>
            <a:ext cx="2515614" cy="1104515"/>
          </a:xfrm>
          <a:prstGeom prst="roundRect">
            <a:avLst>
              <a:gd name="adj" fmla="val 16667"/>
            </a:avLst>
          </a:prstGeom>
          <a:solidFill>
            <a:srgbClr val="F1C232">
              <a:alpha val="85000"/>
            </a:srgbClr>
          </a:solidFill>
          <a:ln>
            <a:noFill/>
          </a:ln>
        </p:spPr>
        <p:txBody>
          <a:bodyPr spcFirstLastPara="1" wrap="square" lIns="91425" tIns="91425" rIns="91425" bIns="91425" anchor="ctr" anchorCtr="0">
            <a:noAutofit/>
          </a:bodyPr>
          <a:lstStyle/>
          <a:p>
            <a:pPr marL="0" lvl="0" indent="0" algn="ctr" rtl="0">
              <a:lnSpc>
                <a:spcPct val="150000"/>
              </a:lnSpc>
              <a:spcBef>
                <a:spcPts val="0"/>
              </a:spcBef>
              <a:spcAft>
                <a:spcPts val="0"/>
              </a:spcAft>
              <a:buClr>
                <a:schemeClr val="lt1"/>
              </a:buClr>
              <a:buSzPts val="1600"/>
              <a:buFont typeface="Meiryo"/>
              <a:buNone/>
            </a:pPr>
            <a:r>
              <a:rPr lang="ja-JP" sz="1200" b="1">
                <a:solidFill>
                  <a:schemeClr val="dk1"/>
                </a:solidFill>
                <a:latin typeface="Meiryo UI" panose="020B0604030504040204" pitchFamily="34" charset="-128"/>
                <a:ea typeface="Meiryo UI" panose="020B0604030504040204" pitchFamily="34" charset="-128"/>
                <a:cs typeface="Noto Sans JP"/>
                <a:sym typeface="Noto Sans JP"/>
              </a:rPr>
              <a:t>貴社の情報を記載ください</a:t>
            </a:r>
            <a:r>
              <a:rPr lang="ja-JP" altLang="en-US" sz="1200" b="1">
                <a:solidFill>
                  <a:schemeClr val="dk1"/>
                </a:solidFill>
                <a:latin typeface="Meiryo UI" panose="020B0604030504040204" pitchFamily="34" charset="-128"/>
                <a:ea typeface="Meiryo UI" panose="020B0604030504040204" pitchFamily="34" charset="-128"/>
                <a:cs typeface="Noto Sans JP"/>
                <a:sym typeface="Noto Sans JP"/>
              </a:rPr>
              <a:t>。</a:t>
            </a:r>
            <a:endParaRPr lang="en-US" altLang="ja-JP" sz="1200" b="1" dirty="0">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Clr>
                <a:schemeClr val="lt1"/>
              </a:buClr>
              <a:buSzPts val="1600"/>
              <a:buFont typeface="Meiryo"/>
              <a:buNone/>
            </a:pPr>
            <a:r>
              <a:rPr lang="en-US" altLang="ja-JP" sz="900" dirty="0">
                <a:solidFill>
                  <a:schemeClr val="dk1"/>
                </a:solidFill>
                <a:latin typeface="Meiryo UI" panose="020B0604030504040204" pitchFamily="34" charset="-128"/>
                <a:ea typeface="Meiryo UI" panose="020B0604030504040204" pitchFamily="34" charset="-128"/>
                <a:cs typeface="Noto Sans JP"/>
                <a:sym typeface="Noto Sans JP"/>
              </a:rPr>
              <a:t>URL</a:t>
            </a:r>
            <a:r>
              <a:rPr lang="ja-JP" altLang="en-US" sz="900">
                <a:solidFill>
                  <a:schemeClr val="dk1"/>
                </a:solidFill>
                <a:latin typeface="Meiryo UI" panose="020B0604030504040204" pitchFamily="34" charset="-128"/>
                <a:ea typeface="Meiryo UI" panose="020B0604030504040204" pitchFamily="34" charset="-128"/>
                <a:cs typeface="Noto Sans JP"/>
                <a:sym typeface="Noto Sans JP"/>
              </a:rPr>
              <a:t>は</a:t>
            </a:r>
            <a:endParaRPr lang="en-US" altLang="ja-JP" sz="900" dirty="0">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Clr>
                <a:schemeClr val="lt1"/>
              </a:buClr>
              <a:buSzPts val="1600"/>
              <a:buFont typeface="Meiryo"/>
              <a:buNone/>
            </a:pPr>
            <a:r>
              <a:rPr lang="en-US" altLang="ja-JP" sz="900" dirty="0">
                <a:solidFill>
                  <a:schemeClr val="dk1"/>
                </a:solidFill>
                <a:latin typeface="Meiryo UI" panose="020B0604030504040204" pitchFamily="34" charset="-128"/>
                <a:ea typeface="Meiryo UI" panose="020B0604030504040204" pitchFamily="34" charset="-128"/>
                <a:cs typeface="Noto Sans JP"/>
                <a:sym typeface="Noto Sans JP"/>
              </a:rPr>
              <a:t>HRMOS</a:t>
            </a:r>
            <a:r>
              <a:rPr lang="ja-JP" altLang="en-US" sz="900">
                <a:solidFill>
                  <a:schemeClr val="dk1"/>
                </a:solidFill>
                <a:latin typeface="Meiryo UI" panose="020B0604030504040204" pitchFamily="34" charset="-128"/>
                <a:ea typeface="Meiryo UI" panose="020B0604030504040204" pitchFamily="34" charset="-128"/>
                <a:cs typeface="Noto Sans JP"/>
                <a:sym typeface="Noto Sans JP"/>
              </a:rPr>
              <a:t>経費</a:t>
            </a:r>
            <a:r>
              <a:rPr lang="en-US" altLang="ja-JP" sz="900" dirty="0">
                <a:solidFill>
                  <a:schemeClr val="dk1"/>
                </a:solidFill>
                <a:latin typeface="Meiryo UI" panose="020B0604030504040204" pitchFamily="34" charset="-128"/>
                <a:ea typeface="Meiryo UI" panose="020B0604030504040204" pitchFamily="34" charset="-128"/>
                <a:cs typeface="Noto Sans JP"/>
                <a:sym typeface="Noto Sans JP"/>
              </a:rPr>
              <a:t>PC</a:t>
            </a:r>
            <a:r>
              <a:rPr lang="ja-JP" altLang="en-US" sz="900">
                <a:solidFill>
                  <a:schemeClr val="dk1"/>
                </a:solidFill>
                <a:latin typeface="Meiryo UI" panose="020B0604030504040204" pitchFamily="34" charset="-128"/>
                <a:ea typeface="Meiryo UI" panose="020B0604030504040204" pitchFamily="34" charset="-128"/>
                <a:cs typeface="Noto Sans JP"/>
                <a:sym typeface="Noto Sans JP"/>
              </a:rPr>
              <a:t>ブラウザで開き、</a:t>
            </a:r>
            <a:endParaRPr lang="en-US" altLang="ja-JP" sz="900" dirty="0">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Clr>
                <a:schemeClr val="lt1"/>
              </a:buClr>
              <a:buSzPts val="1600"/>
              <a:buFont typeface="Meiryo"/>
              <a:buNone/>
            </a:pPr>
            <a:r>
              <a:rPr lang="ja-JP" altLang="en-US" sz="900">
                <a:solidFill>
                  <a:schemeClr val="dk1"/>
                </a:solidFill>
                <a:latin typeface="Meiryo UI" panose="020B0604030504040204" pitchFamily="34" charset="-128"/>
                <a:ea typeface="Meiryo UI" panose="020B0604030504040204" pitchFamily="34" charset="-128"/>
                <a:cs typeface="Noto Sans JP"/>
                <a:sym typeface="Noto Sans JP"/>
              </a:rPr>
              <a:t>右上のアイコン </a:t>
            </a:r>
            <a:r>
              <a:rPr lang="en-US" altLang="ja-JP" sz="900" dirty="0">
                <a:solidFill>
                  <a:schemeClr val="dk1"/>
                </a:solidFill>
                <a:latin typeface="Meiryo UI" panose="020B0604030504040204" pitchFamily="34" charset="-128"/>
                <a:ea typeface="Meiryo UI" panose="020B0604030504040204" pitchFamily="34" charset="-128"/>
                <a:cs typeface="Noto Sans JP"/>
                <a:sym typeface="Noto Sans JP"/>
              </a:rPr>
              <a:t>&gt; </a:t>
            </a:r>
            <a:r>
              <a:rPr lang="ja-JP" altLang="en-US" sz="900">
                <a:solidFill>
                  <a:schemeClr val="dk1"/>
                </a:solidFill>
                <a:latin typeface="Meiryo UI" panose="020B0604030504040204" pitchFamily="34" charset="-128"/>
                <a:ea typeface="Meiryo UI" panose="020B0604030504040204" pitchFamily="34" charset="-128"/>
                <a:cs typeface="Noto Sans JP"/>
                <a:sym typeface="Noto Sans JP"/>
              </a:rPr>
              <a:t>サービス情報　の</a:t>
            </a:r>
            <a:endParaRPr lang="en-US" altLang="ja-JP" sz="900" dirty="0">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Clr>
                <a:schemeClr val="lt1"/>
              </a:buClr>
              <a:buSzPts val="1600"/>
              <a:buFont typeface="Meiryo"/>
              <a:buNone/>
            </a:pPr>
            <a:r>
              <a:rPr lang="ja-JP" altLang="en-US" sz="900">
                <a:solidFill>
                  <a:schemeClr val="dk1"/>
                </a:solidFill>
                <a:latin typeface="Meiryo UI" panose="020B0604030504040204" pitchFamily="34" charset="-128"/>
                <a:ea typeface="Meiryo UI" panose="020B0604030504040204" pitchFamily="34" charset="-128"/>
                <a:cs typeface="Noto Sans JP"/>
                <a:sym typeface="Noto Sans JP"/>
              </a:rPr>
              <a:t>ページに掲載しています。</a:t>
            </a:r>
            <a:endParaRPr sz="1000" dirty="0">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998"/>
        <p:cNvGrpSpPr/>
        <p:nvPr/>
      </p:nvGrpSpPr>
      <p:grpSpPr>
        <a:xfrm>
          <a:off x="0" y="0"/>
          <a:ext cx="0" cy="0"/>
          <a:chOff x="0" y="0"/>
          <a:chExt cx="0" cy="0"/>
        </a:xfrm>
      </p:grpSpPr>
      <p:sp>
        <p:nvSpPr>
          <p:cNvPr id="999" name="Google Shape;999;p63"/>
          <p:cNvSpPr txBox="1"/>
          <p:nvPr/>
        </p:nvSpPr>
        <p:spPr>
          <a:xfrm>
            <a:off x="1870576" y="338153"/>
            <a:ext cx="6250776" cy="369332"/>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i="0" u="none" strike="noStrike" cap="none">
                <a:solidFill>
                  <a:srgbClr val="000000"/>
                </a:solidFill>
                <a:latin typeface="Meiryo UI" panose="020B0604030504040204" pitchFamily="34" charset="-128"/>
                <a:ea typeface="Meiryo UI" panose="020B0604030504040204" pitchFamily="34" charset="-128"/>
                <a:cs typeface="Noto Sans JP"/>
                <a:sym typeface="Noto Sans JP"/>
              </a:rPr>
              <a:t>ICカードの登録と読取②</a:t>
            </a:r>
            <a:endParaRPr sz="1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001" name="Google Shape;1001;p63"/>
          <p:cNvSpPr/>
          <p:nvPr/>
        </p:nvSpPr>
        <p:spPr>
          <a:xfrm>
            <a:off x="486248" y="2297280"/>
            <a:ext cx="2593765" cy="4074432"/>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02" name="Google Shape;1002;p63"/>
          <p:cNvSpPr/>
          <p:nvPr/>
        </p:nvSpPr>
        <p:spPr>
          <a:xfrm>
            <a:off x="3254903" y="2292410"/>
            <a:ext cx="6274158" cy="4074431"/>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003" name="Google Shape;1003;p63"/>
          <p:cNvSpPr/>
          <p:nvPr/>
        </p:nvSpPr>
        <p:spPr>
          <a:xfrm>
            <a:off x="3254902" y="1873126"/>
            <a:ext cx="6274159" cy="416305"/>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1004" name="Google Shape;1004;p63"/>
          <p:cNvSpPr/>
          <p:nvPr/>
        </p:nvSpPr>
        <p:spPr>
          <a:xfrm>
            <a:off x="486248" y="1873126"/>
            <a:ext cx="2593765" cy="424154"/>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1005" name="Google Shape;1005;p63"/>
          <p:cNvSpPr txBox="1"/>
          <p:nvPr/>
        </p:nvSpPr>
        <p:spPr>
          <a:xfrm>
            <a:off x="486241" y="2851007"/>
            <a:ext cx="2593765" cy="26157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次に［</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ICカード登録</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クリック</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006" name="Google Shape;1006;p63"/>
          <p:cNvSpPr/>
          <p:nvPr/>
        </p:nvSpPr>
        <p:spPr>
          <a:xfrm>
            <a:off x="558881" y="2455102"/>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4</a:t>
            </a:r>
            <a:endParaRPr sz="14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pic>
        <p:nvPicPr>
          <p:cNvPr id="1007" name="Google Shape;1007;p63"/>
          <p:cNvPicPr preferRelativeResize="0"/>
          <p:nvPr/>
        </p:nvPicPr>
        <p:blipFill rotWithShape="1">
          <a:blip r:embed="rId3">
            <a:alphaModFix/>
          </a:blip>
          <a:srcRect t="-1" b="1196"/>
          <a:stretch/>
        </p:blipFill>
        <p:spPr>
          <a:xfrm>
            <a:off x="4332051" y="2872428"/>
            <a:ext cx="1800000" cy="2998800"/>
          </a:xfrm>
          <a:prstGeom prst="rect">
            <a:avLst/>
          </a:prstGeom>
          <a:noFill/>
          <a:ln w="9525" cap="flat" cmpd="sng">
            <a:solidFill>
              <a:srgbClr val="7F7F7F"/>
            </a:solidFill>
            <a:prstDash val="solid"/>
            <a:round/>
            <a:headEnd type="none" w="sm" len="sm"/>
            <a:tailEnd type="none" w="sm" len="sm"/>
          </a:ln>
        </p:spPr>
      </p:pic>
      <p:sp>
        <p:nvSpPr>
          <p:cNvPr id="1008" name="Google Shape;1008;p63"/>
          <p:cNvSpPr/>
          <p:nvPr/>
        </p:nvSpPr>
        <p:spPr>
          <a:xfrm>
            <a:off x="558879" y="3352634"/>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5</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1009" name="Google Shape;1009;p63"/>
          <p:cNvSpPr txBox="1"/>
          <p:nvPr/>
        </p:nvSpPr>
        <p:spPr>
          <a:xfrm>
            <a:off x="486241" y="3756491"/>
            <a:ext cx="2593765" cy="769401"/>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IC</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カードのデータを連携する先の</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rPr>
              <a:t>HRMOS</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経費のユーザーアカウントの</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ログイン</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IDとパスワードを入力し</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登録</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を</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クリックします。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010" name="Google Shape;1010;p63"/>
          <p:cNvSpPr/>
          <p:nvPr/>
        </p:nvSpPr>
        <p:spPr>
          <a:xfrm rot="10800000" flipH="1">
            <a:off x="4332052" y="3344724"/>
            <a:ext cx="1800000" cy="311143"/>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pic>
        <p:nvPicPr>
          <p:cNvPr id="1011" name="Google Shape;1011;p63"/>
          <p:cNvPicPr preferRelativeResize="0"/>
          <p:nvPr/>
        </p:nvPicPr>
        <p:blipFill rotWithShape="1">
          <a:blip r:embed="rId4">
            <a:alphaModFix/>
          </a:blip>
          <a:srcRect b="6274"/>
          <a:stretch/>
        </p:blipFill>
        <p:spPr>
          <a:xfrm>
            <a:off x="6514053" y="2872428"/>
            <a:ext cx="1800000" cy="2998800"/>
          </a:xfrm>
          <a:prstGeom prst="rect">
            <a:avLst/>
          </a:prstGeom>
          <a:noFill/>
          <a:ln w="9525" cap="flat" cmpd="sng">
            <a:solidFill>
              <a:srgbClr val="7F7F7F"/>
            </a:solidFill>
            <a:prstDash val="solid"/>
            <a:round/>
            <a:headEnd type="none" w="sm" len="sm"/>
            <a:tailEnd type="none" w="sm" len="sm"/>
          </a:ln>
        </p:spPr>
      </p:pic>
      <p:sp>
        <p:nvSpPr>
          <p:cNvPr id="1012" name="Google Shape;1012;p63"/>
          <p:cNvSpPr/>
          <p:nvPr/>
        </p:nvSpPr>
        <p:spPr>
          <a:xfrm rot="10800000" flipH="1">
            <a:off x="6503236" y="3224595"/>
            <a:ext cx="1810817" cy="823172"/>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013" name="Google Shape;1013;p63"/>
          <p:cNvSpPr/>
          <p:nvPr/>
        </p:nvSpPr>
        <p:spPr>
          <a:xfrm rot="10800000" flipH="1">
            <a:off x="8014657" y="2871449"/>
            <a:ext cx="331315" cy="179999"/>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015" name="Google Shape;1015;p63"/>
          <p:cNvSpPr/>
          <p:nvPr/>
        </p:nvSpPr>
        <p:spPr>
          <a:xfrm>
            <a:off x="4345113" y="3126163"/>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4</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016" name="Google Shape;1016;p63"/>
          <p:cNvSpPr/>
          <p:nvPr/>
        </p:nvSpPr>
        <p:spPr>
          <a:xfrm>
            <a:off x="6503235" y="3000600"/>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5</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 name="Google Shape;963;p61">
            <a:extLst>
              <a:ext uri="{FF2B5EF4-FFF2-40B4-BE49-F238E27FC236}">
                <a16:creationId xmlns:a16="http://schemas.microsoft.com/office/drawing/2014/main" id="{584BF303-C555-DF73-1B0C-D0F04BAC8157}"/>
              </a:ext>
            </a:extLst>
          </p:cNvPr>
          <p:cNvSpPr txBox="1"/>
          <p:nvPr/>
        </p:nvSpPr>
        <p:spPr>
          <a:xfrm>
            <a:off x="38526" y="176338"/>
            <a:ext cx="1570500" cy="584775"/>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2400"/>
              <a:buFont typeface="Meiryo"/>
              <a:buNone/>
            </a:pPr>
            <a:r>
              <a:rPr lang="en-US" sz="1900" b="1" i="0" u="none" strike="noStrike" cap="none" dirty="0" err="1">
                <a:solidFill>
                  <a:srgbClr val="FFFFFF"/>
                </a:solidFill>
                <a:latin typeface="Meiryo UI" panose="020B0604030504040204" pitchFamily="34" charset="-128"/>
                <a:ea typeface="Meiryo UI" panose="020B0604030504040204" pitchFamily="34" charset="-128"/>
                <a:cs typeface="Noto Sans JP"/>
                <a:sym typeface="Noto Sans JP"/>
              </a:rPr>
              <a:t>ICカード</a:t>
            </a:r>
            <a:endParaRPr lang="en-US" sz="1900" b="1" i="0" u="none" strike="noStrike" cap="none" dirty="0">
              <a:solidFill>
                <a:srgbClr val="FFFFFF"/>
              </a:solidFill>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FFFFFF"/>
              </a:buClr>
              <a:buSzPts val="2400"/>
              <a:buFont typeface="Meiryo"/>
              <a:buNone/>
            </a:pPr>
            <a:r>
              <a:rPr lang="en-US" sz="1900" b="1" dirty="0" err="1">
                <a:solidFill>
                  <a:srgbClr val="FFFFFF"/>
                </a:solidFill>
                <a:latin typeface="Meiryo UI" panose="020B0604030504040204" pitchFamily="34" charset="-128"/>
                <a:ea typeface="Meiryo UI" panose="020B0604030504040204" pitchFamily="34" charset="-128"/>
                <a:cs typeface="Noto Sans JP"/>
                <a:sym typeface="Noto Sans JP"/>
              </a:rPr>
              <a:t>連携</a:t>
            </a:r>
            <a:endParaRPr sz="9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 name="Google Shape;282;p23">
            <a:extLst>
              <a:ext uri="{FF2B5EF4-FFF2-40B4-BE49-F238E27FC236}">
                <a16:creationId xmlns:a16="http://schemas.microsoft.com/office/drawing/2014/main" id="{8A222FCC-105B-948D-8F18-847AF61FDD9A}"/>
              </a:ext>
            </a:extLst>
          </p:cNvPr>
          <p:cNvSpPr/>
          <p:nvPr/>
        </p:nvSpPr>
        <p:spPr>
          <a:xfrm>
            <a:off x="5890848" y="202835"/>
            <a:ext cx="3427952" cy="664142"/>
          </a:xfrm>
          <a:prstGeom prst="roundRect">
            <a:avLst>
              <a:gd name="adj" fmla="val 16667"/>
            </a:avLst>
          </a:prstGeom>
          <a:solidFill>
            <a:schemeClr val="accent3">
              <a:lumMod val="40000"/>
              <a:lumOff val="60000"/>
              <a:alpha val="85000"/>
            </a:schemeClr>
          </a:solidFill>
          <a:ln>
            <a:noFill/>
          </a:ln>
        </p:spPr>
        <p:txBody>
          <a:bodyPr spcFirstLastPara="1" wrap="square" lIns="91425" tIns="91425" rIns="91425" bIns="91425" anchor="ctr" anchorCtr="0">
            <a:noAutofit/>
          </a:bodyPr>
          <a:lstStyle/>
          <a:p>
            <a:pPr lvl="0" algn="ctr"/>
            <a:r>
              <a:rPr lang="ja-JP" altLang="en-US" sz="1200" b="1">
                <a:solidFill>
                  <a:schemeClr val="tx1"/>
                </a:solidFill>
                <a:latin typeface="Meiryo UI" panose="020B0604030504040204" pitchFamily="34" charset="-128"/>
                <a:ea typeface="Meiryo UI" panose="020B0604030504040204" pitchFamily="34" charset="-128"/>
                <a:cs typeface="Noto Sans JP"/>
                <a:sym typeface="Noto Sans JP"/>
              </a:rPr>
              <a:t>掲載しているマニュアルは、</a:t>
            </a:r>
            <a:r>
              <a:rPr lang="en-US" altLang="ja-JP" sz="1200" b="1" dirty="0">
                <a:solidFill>
                  <a:schemeClr val="tx1"/>
                </a:solidFill>
                <a:latin typeface="Meiryo UI" panose="020B0604030504040204" pitchFamily="34" charset="-128"/>
                <a:ea typeface="Meiryo UI" panose="020B0604030504040204" pitchFamily="34" charset="-128"/>
                <a:cs typeface="Noto Sans JP"/>
                <a:sym typeface="Noto Sans JP"/>
              </a:rPr>
              <a:t>iOS</a:t>
            </a:r>
            <a:r>
              <a:rPr lang="ja-JP" altLang="en-US" sz="1200" b="1">
                <a:solidFill>
                  <a:schemeClr val="tx1"/>
                </a:solidFill>
                <a:latin typeface="Meiryo UI" panose="020B0604030504040204" pitchFamily="34" charset="-128"/>
                <a:ea typeface="Meiryo UI" panose="020B0604030504040204" pitchFamily="34" charset="-128"/>
                <a:cs typeface="Noto Sans JP"/>
                <a:sym typeface="Noto Sans JP"/>
              </a:rPr>
              <a:t>版となります。</a:t>
            </a:r>
            <a:endParaRPr lang="en-US" altLang="ja-JP" sz="1200" b="1" dirty="0">
              <a:solidFill>
                <a:schemeClr val="tx1"/>
              </a:solidFill>
              <a:latin typeface="Meiryo UI" panose="020B0604030504040204" pitchFamily="34" charset="-128"/>
              <a:ea typeface="Meiryo UI" panose="020B0604030504040204" pitchFamily="34" charset="-128"/>
              <a:cs typeface="Noto Sans JP"/>
              <a:sym typeface="Noto Sans JP"/>
            </a:endParaRPr>
          </a:p>
        </p:txBody>
      </p:sp>
      <p:grpSp>
        <p:nvGrpSpPr>
          <p:cNvPr id="4" name="Google Shape;567;p40">
            <a:extLst>
              <a:ext uri="{FF2B5EF4-FFF2-40B4-BE49-F238E27FC236}">
                <a16:creationId xmlns:a16="http://schemas.microsoft.com/office/drawing/2014/main" id="{F7C08665-8932-E570-96A7-0F5F89896872}"/>
              </a:ext>
            </a:extLst>
          </p:cNvPr>
          <p:cNvGrpSpPr/>
          <p:nvPr/>
        </p:nvGrpSpPr>
        <p:grpSpPr>
          <a:xfrm>
            <a:off x="590309" y="4701959"/>
            <a:ext cx="2385627" cy="800348"/>
            <a:chOff x="556521" y="1448248"/>
            <a:chExt cx="2385627" cy="891356"/>
          </a:xfrm>
        </p:grpSpPr>
        <p:sp>
          <p:nvSpPr>
            <p:cNvPr id="5" name="Google Shape;568;p40">
              <a:extLst>
                <a:ext uri="{FF2B5EF4-FFF2-40B4-BE49-F238E27FC236}">
                  <a16:creationId xmlns:a16="http://schemas.microsoft.com/office/drawing/2014/main" id="{A8BA8AA4-D663-077E-0E5C-710C50C431A7}"/>
                </a:ext>
              </a:extLst>
            </p:cNvPr>
            <p:cNvSpPr/>
            <p:nvPr/>
          </p:nvSpPr>
          <p:spPr>
            <a:xfrm>
              <a:off x="556522" y="1683300"/>
              <a:ext cx="2385626" cy="656304"/>
            </a:xfrm>
            <a:prstGeom prst="rect">
              <a:avLst/>
            </a:prstGeom>
            <a:solidFill>
              <a:srgbClr val="FFFFFF"/>
            </a:solidFill>
            <a:ln w="19050" cap="flat" cmpd="sng">
              <a:solidFill>
                <a:srgbClr val="FABF8E"/>
              </a:solidFill>
              <a:prstDash val="solid"/>
              <a:round/>
              <a:headEnd type="none" w="sm" len="sm"/>
              <a:tailEnd type="none" w="sm" len="sm"/>
            </a:ln>
          </p:spPr>
          <p:txBody>
            <a:bodyPr spcFirstLastPara="1" wrap="square" lIns="108000" tIns="0" rIns="0" bIns="0" anchor="ctr" anchorCtr="0">
              <a:noAutofit/>
            </a:bodyPr>
            <a:lstStyle/>
            <a:p>
              <a:pPr lvl="0" algn="ctr">
                <a:buClr>
                  <a:srgbClr val="3F3F3F"/>
                </a:buClr>
                <a:buSzPts val="1100"/>
              </a:pP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ここで入力する</a:t>
              </a:r>
              <a:r>
                <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rPr>
                <a:t>ID</a:t>
              </a: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とパスワードは、</a:t>
              </a:r>
              <a:endPar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endParaRPr>
            </a:p>
            <a:p>
              <a:pPr lvl="0" algn="ctr">
                <a:buClr>
                  <a:srgbClr val="3F3F3F"/>
                </a:buClr>
                <a:buSzPts val="1100"/>
              </a:pPr>
              <a:r>
                <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rPr>
                <a:t>HRMOS</a:t>
              </a:r>
              <a:r>
                <a:rPr lang="ja-JP" altLang="en-US" sz="1000">
                  <a:solidFill>
                    <a:srgbClr val="3F3F3F"/>
                  </a:solidFill>
                  <a:latin typeface="Meiryo UI" panose="020B0604030504040204" pitchFamily="34" charset="-128"/>
                  <a:ea typeface="Meiryo UI" panose="020B0604030504040204" pitchFamily="34" charset="-128"/>
                  <a:cs typeface="Noto Sans JP"/>
                  <a:sym typeface="Noto Sans JP"/>
                </a:rPr>
                <a:t>経費にログインする時のものです。</a:t>
              </a:r>
              <a:endParaRPr lang="en-US" altLang="ja-JP" sz="10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6" name="Google Shape;569;p40">
              <a:extLst>
                <a:ext uri="{FF2B5EF4-FFF2-40B4-BE49-F238E27FC236}">
                  <a16:creationId xmlns:a16="http://schemas.microsoft.com/office/drawing/2014/main" id="{97C422B7-1735-4746-3C74-6010635B4ECB}"/>
                </a:ext>
              </a:extLst>
            </p:cNvPr>
            <p:cNvSpPr/>
            <p:nvPr/>
          </p:nvSpPr>
          <p:spPr>
            <a:xfrm>
              <a:off x="556521" y="1448248"/>
              <a:ext cx="2385625" cy="244800"/>
            </a:xfrm>
            <a:prstGeom prst="rect">
              <a:avLst/>
            </a:prstGeom>
            <a:solidFill>
              <a:schemeClr val="accent6"/>
            </a:solidFill>
            <a:ln w="19050" cap="flat" cmpd="sng">
              <a:solidFill>
                <a:srgbClr val="FABF8E"/>
              </a:solidFill>
              <a:prstDash val="solid"/>
              <a:round/>
              <a:headEnd type="none" w="sm" len="sm"/>
              <a:tailEnd type="none" w="sm" len="sm"/>
            </a:ln>
          </p:spPr>
          <p:txBody>
            <a:bodyPr spcFirstLastPara="1" wrap="square" lIns="91425" tIns="91425" rIns="91425" bIns="91425" anchor="ctr" anchorCtr="0">
              <a:noAutofit/>
            </a:bodyPr>
            <a:lstStyle/>
            <a:p>
              <a:pPr lvl="0" algn="ctr"/>
              <a:r>
                <a:rPr lang="ja-JP" altLang="en-US" sz="1100" b="1">
                  <a:solidFill>
                    <a:schemeClr val="lt1"/>
                  </a:solidFill>
                  <a:latin typeface="Meiryo UI" panose="020B0604030504040204" pitchFamily="34" charset="-128"/>
                  <a:ea typeface="Meiryo UI" panose="020B0604030504040204" pitchFamily="34" charset="-128"/>
                  <a:cs typeface="Noto Sans JP"/>
                  <a:sym typeface="Noto Sans JP"/>
                </a:rPr>
                <a:t>補足</a:t>
              </a:r>
              <a:endParaRPr sz="1100" b="1" dirty="0">
                <a:solidFill>
                  <a:schemeClr val="lt1"/>
                </a:solidFill>
                <a:latin typeface="Meiryo UI" panose="020B0604030504040204" pitchFamily="34" charset="-128"/>
                <a:ea typeface="Meiryo UI" panose="020B0604030504040204" pitchFamily="34" charset="-128"/>
                <a:cs typeface="Noto Sans JP"/>
                <a:sym typeface="Noto Sans JP"/>
              </a:endParaRPr>
            </a:p>
          </p:txBody>
        </p:sp>
      </p:grpSp>
      <p:cxnSp>
        <p:nvCxnSpPr>
          <p:cNvPr id="8" name="曲線コネクタ 7">
            <a:extLst>
              <a:ext uri="{FF2B5EF4-FFF2-40B4-BE49-F238E27FC236}">
                <a16:creationId xmlns:a16="http://schemas.microsoft.com/office/drawing/2014/main" id="{015A2806-C971-355A-225E-440F49FF9B94}"/>
              </a:ext>
            </a:extLst>
          </p:cNvPr>
          <p:cNvCxnSpPr>
            <a:stCxn id="1012" idx="3"/>
            <a:endCxn id="1013" idx="3"/>
          </p:cNvCxnSpPr>
          <p:nvPr/>
        </p:nvCxnSpPr>
        <p:spPr>
          <a:xfrm flipV="1">
            <a:off x="8314053" y="2961448"/>
            <a:ext cx="31919" cy="674733"/>
          </a:xfrm>
          <a:prstGeom prst="curvedConnector3">
            <a:avLst>
              <a:gd name="adj1" fmla="val 816188"/>
            </a:avLst>
          </a:prstGeom>
          <a:ln w="28575">
            <a:solidFill>
              <a:srgbClr val="F79646"/>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20"/>
        <p:cNvGrpSpPr/>
        <p:nvPr/>
      </p:nvGrpSpPr>
      <p:grpSpPr>
        <a:xfrm>
          <a:off x="0" y="0"/>
          <a:ext cx="0" cy="0"/>
          <a:chOff x="0" y="0"/>
          <a:chExt cx="0" cy="0"/>
        </a:xfrm>
      </p:grpSpPr>
      <p:sp>
        <p:nvSpPr>
          <p:cNvPr id="1021" name="Google Shape;1021;p64"/>
          <p:cNvSpPr txBox="1"/>
          <p:nvPr/>
        </p:nvSpPr>
        <p:spPr>
          <a:xfrm>
            <a:off x="1870576" y="338153"/>
            <a:ext cx="6250776" cy="369332"/>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i="0" u="none" strike="noStrike" cap="none">
                <a:solidFill>
                  <a:srgbClr val="000000"/>
                </a:solidFill>
                <a:latin typeface="Meiryo UI" panose="020B0604030504040204" pitchFamily="34" charset="-128"/>
                <a:ea typeface="Meiryo UI" panose="020B0604030504040204" pitchFamily="34" charset="-128"/>
                <a:cs typeface="Noto Sans JP"/>
                <a:sym typeface="Noto Sans JP"/>
              </a:rPr>
              <a:t>ICカードの登録と読取③</a:t>
            </a:r>
            <a:endParaRPr sz="1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023" name="Google Shape;1023;p64"/>
          <p:cNvSpPr/>
          <p:nvPr/>
        </p:nvSpPr>
        <p:spPr>
          <a:xfrm>
            <a:off x="486248" y="2082595"/>
            <a:ext cx="2593765" cy="4074432"/>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024" name="Google Shape;1024;p64"/>
          <p:cNvSpPr/>
          <p:nvPr/>
        </p:nvSpPr>
        <p:spPr>
          <a:xfrm>
            <a:off x="3254903" y="2077725"/>
            <a:ext cx="6274158" cy="4074431"/>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025" name="Google Shape;1025;p64"/>
          <p:cNvSpPr/>
          <p:nvPr/>
        </p:nvSpPr>
        <p:spPr>
          <a:xfrm>
            <a:off x="3254902" y="1658441"/>
            <a:ext cx="6274159" cy="416305"/>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1026" name="Google Shape;1026;p64"/>
          <p:cNvSpPr/>
          <p:nvPr/>
        </p:nvSpPr>
        <p:spPr>
          <a:xfrm>
            <a:off x="486248" y="1658441"/>
            <a:ext cx="2593765" cy="424154"/>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1027" name="Google Shape;1027;p64"/>
          <p:cNvSpPr txBox="1"/>
          <p:nvPr/>
        </p:nvSpPr>
        <p:spPr>
          <a:xfrm>
            <a:off x="486226" y="2564758"/>
            <a:ext cx="2593786" cy="430847"/>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アプリの画面が</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この</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表示</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になったら、</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ICカードを近づけます</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030" name="Google Shape;1030;p64"/>
          <p:cNvSpPr txBox="1"/>
          <p:nvPr/>
        </p:nvSpPr>
        <p:spPr>
          <a:xfrm>
            <a:off x="486227" y="3573611"/>
            <a:ext cx="2593779" cy="600124"/>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ICカード</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データが問題なく連携</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でき</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たら、</a:t>
            </a: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完了</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のポップアップが表示され</a:t>
            </a: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ます。</a:t>
            </a:r>
            <a:endParaRPr lang="en-US" altLang="ja-JP"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これで</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登録完了</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です。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pic>
        <p:nvPicPr>
          <p:cNvPr id="1031" name="Google Shape;1031;p64"/>
          <p:cNvPicPr preferRelativeResize="0"/>
          <p:nvPr/>
        </p:nvPicPr>
        <p:blipFill rotWithShape="1">
          <a:blip r:embed="rId3">
            <a:alphaModFix/>
          </a:blip>
          <a:srcRect b="399"/>
          <a:stretch/>
        </p:blipFill>
        <p:spPr>
          <a:xfrm>
            <a:off x="3473442" y="2758190"/>
            <a:ext cx="1800000" cy="3096000"/>
          </a:xfrm>
          <a:prstGeom prst="rect">
            <a:avLst/>
          </a:prstGeom>
          <a:noFill/>
          <a:ln w="9525" cap="flat" cmpd="sng">
            <a:solidFill>
              <a:srgbClr val="7F7F7F"/>
            </a:solidFill>
            <a:prstDash val="solid"/>
            <a:round/>
            <a:headEnd type="none" w="sm" len="sm"/>
            <a:tailEnd type="none" w="sm" len="sm"/>
          </a:ln>
        </p:spPr>
      </p:pic>
      <p:pic>
        <p:nvPicPr>
          <p:cNvPr id="1032" name="Google Shape;1032;p64"/>
          <p:cNvPicPr preferRelativeResize="0"/>
          <p:nvPr/>
        </p:nvPicPr>
        <p:blipFill rotWithShape="1">
          <a:blip r:embed="rId4">
            <a:alphaModFix/>
          </a:blip>
          <a:srcRect/>
          <a:stretch/>
        </p:blipFill>
        <p:spPr>
          <a:xfrm>
            <a:off x="5491981" y="2758190"/>
            <a:ext cx="1800000" cy="3095398"/>
          </a:xfrm>
          <a:prstGeom prst="rect">
            <a:avLst/>
          </a:prstGeom>
          <a:noFill/>
          <a:ln w="9525" cap="flat" cmpd="sng">
            <a:solidFill>
              <a:schemeClr val="bg1">
                <a:lumMod val="75000"/>
              </a:schemeClr>
            </a:solidFill>
            <a:prstDash val="solid"/>
            <a:round/>
            <a:headEnd type="none" w="sm" len="sm"/>
            <a:tailEnd type="none" w="sm" len="sm"/>
          </a:ln>
        </p:spPr>
      </p:pic>
      <p:sp>
        <p:nvSpPr>
          <p:cNvPr id="1033" name="Google Shape;1033;p64"/>
          <p:cNvSpPr/>
          <p:nvPr/>
        </p:nvSpPr>
        <p:spPr>
          <a:xfrm rot="10800000" flipH="1">
            <a:off x="3432347" y="2683723"/>
            <a:ext cx="1872000" cy="3240000"/>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034" name="Google Shape;1034;p64"/>
          <p:cNvSpPr/>
          <p:nvPr/>
        </p:nvSpPr>
        <p:spPr>
          <a:xfrm rot="10800000" flipH="1">
            <a:off x="5698782" y="3943845"/>
            <a:ext cx="1377879" cy="715620"/>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pic>
        <p:nvPicPr>
          <p:cNvPr id="1035" name="Google Shape;1035;p64"/>
          <p:cNvPicPr preferRelativeResize="0"/>
          <p:nvPr/>
        </p:nvPicPr>
        <p:blipFill rotWithShape="1">
          <a:blip r:embed="rId5">
            <a:alphaModFix/>
          </a:blip>
          <a:srcRect t="-1" b="-3199"/>
          <a:stretch/>
        </p:blipFill>
        <p:spPr>
          <a:xfrm>
            <a:off x="7510520" y="2795347"/>
            <a:ext cx="1800000" cy="3096000"/>
          </a:xfrm>
          <a:prstGeom prst="rect">
            <a:avLst/>
          </a:prstGeom>
          <a:noFill/>
          <a:ln w="9525" cap="flat" cmpd="sng">
            <a:solidFill>
              <a:schemeClr val="bg1">
                <a:lumMod val="75000"/>
              </a:schemeClr>
            </a:solidFill>
            <a:prstDash val="solid"/>
            <a:round/>
            <a:headEnd type="none" w="sm" len="sm"/>
            <a:tailEnd type="none" w="sm" len="sm"/>
          </a:ln>
        </p:spPr>
      </p:pic>
      <p:sp>
        <p:nvSpPr>
          <p:cNvPr id="1036" name="Google Shape;1036;p64"/>
          <p:cNvSpPr/>
          <p:nvPr/>
        </p:nvSpPr>
        <p:spPr>
          <a:xfrm rot="10800000" flipH="1">
            <a:off x="7505113" y="5351227"/>
            <a:ext cx="1805408" cy="450400"/>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038" name="Google Shape;1038;p64"/>
          <p:cNvSpPr txBox="1"/>
          <p:nvPr/>
        </p:nvSpPr>
        <p:spPr>
          <a:xfrm>
            <a:off x="486226" y="4894754"/>
            <a:ext cx="2593786" cy="938678"/>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２回目以降はアプリを起動した後、</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a:t>
            </a: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IC</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カードを読み取る</a:t>
            </a: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ボタンを</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クリックすると、</a:t>
            </a: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     </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の画面になるので、</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同様に</a:t>
            </a: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IC</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カードを近づけてデータを</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読み取ります。</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039" name="Google Shape;1039;p64"/>
          <p:cNvSpPr/>
          <p:nvPr/>
        </p:nvSpPr>
        <p:spPr>
          <a:xfrm rot="5400000">
            <a:off x="8346580" y="2375913"/>
            <a:ext cx="112269" cy="1011425"/>
          </a:xfrm>
          <a:prstGeom prst="rect">
            <a:avLst/>
          </a:prstGeom>
          <a:solidFill>
            <a:srgbClr val="F7F7F7"/>
          </a:solidFill>
          <a:ln>
            <a:noFill/>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041" name="Google Shape;1041;p64"/>
          <p:cNvSpPr/>
          <p:nvPr/>
        </p:nvSpPr>
        <p:spPr>
          <a:xfrm>
            <a:off x="3427282" y="2470855"/>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6</a:t>
            </a:r>
          </a:p>
        </p:txBody>
      </p:sp>
      <p:sp>
        <p:nvSpPr>
          <p:cNvPr id="1042" name="Google Shape;1042;p64"/>
          <p:cNvSpPr/>
          <p:nvPr/>
        </p:nvSpPr>
        <p:spPr>
          <a:xfrm>
            <a:off x="5698780" y="3725477"/>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7</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043" name="Google Shape;1043;p64"/>
          <p:cNvSpPr/>
          <p:nvPr/>
        </p:nvSpPr>
        <p:spPr>
          <a:xfrm>
            <a:off x="7489211" y="5132487"/>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8</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 name="Google Shape;963;p61">
            <a:extLst>
              <a:ext uri="{FF2B5EF4-FFF2-40B4-BE49-F238E27FC236}">
                <a16:creationId xmlns:a16="http://schemas.microsoft.com/office/drawing/2014/main" id="{7018541D-ADEB-C6B7-59AF-C1E9B631FCA7}"/>
              </a:ext>
            </a:extLst>
          </p:cNvPr>
          <p:cNvSpPr txBox="1"/>
          <p:nvPr/>
        </p:nvSpPr>
        <p:spPr>
          <a:xfrm>
            <a:off x="38526" y="176338"/>
            <a:ext cx="1570500" cy="584775"/>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2400"/>
              <a:buFont typeface="Meiryo"/>
              <a:buNone/>
            </a:pPr>
            <a:r>
              <a:rPr lang="en-US" sz="1900" b="1" i="0" u="none" strike="noStrike" cap="none" dirty="0" err="1">
                <a:solidFill>
                  <a:srgbClr val="FFFFFF"/>
                </a:solidFill>
                <a:latin typeface="Meiryo UI" panose="020B0604030504040204" pitchFamily="34" charset="-128"/>
                <a:ea typeface="Meiryo UI" panose="020B0604030504040204" pitchFamily="34" charset="-128"/>
                <a:cs typeface="Noto Sans JP"/>
                <a:sym typeface="Noto Sans JP"/>
              </a:rPr>
              <a:t>ICカード</a:t>
            </a:r>
            <a:endParaRPr lang="en-US" sz="1900" b="1" i="0" u="none" strike="noStrike" cap="none" dirty="0">
              <a:solidFill>
                <a:srgbClr val="FFFFFF"/>
              </a:solidFill>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FFFFFF"/>
              </a:buClr>
              <a:buSzPts val="2400"/>
              <a:buFont typeface="Meiryo"/>
              <a:buNone/>
            </a:pPr>
            <a:r>
              <a:rPr lang="en-US" sz="1900" b="1" dirty="0" err="1">
                <a:solidFill>
                  <a:srgbClr val="FFFFFF"/>
                </a:solidFill>
                <a:latin typeface="Meiryo UI" panose="020B0604030504040204" pitchFamily="34" charset="-128"/>
                <a:ea typeface="Meiryo UI" panose="020B0604030504040204" pitchFamily="34" charset="-128"/>
                <a:cs typeface="Noto Sans JP"/>
                <a:sym typeface="Noto Sans JP"/>
              </a:rPr>
              <a:t>連携</a:t>
            </a:r>
            <a:endParaRPr sz="9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 name="Google Shape;975;p62">
            <a:extLst>
              <a:ext uri="{FF2B5EF4-FFF2-40B4-BE49-F238E27FC236}">
                <a16:creationId xmlns:a16="http://schemas.microsoft.com/office/drawing/2014/main" id="{1A92FB6F-232F-AC46-F968-0E9DA7167C3E}"/>
              </a:ext>
            </a:extLst>
          </p:cNvPr>
          <p:cNvSpPr/>
          <p:nvPr/>
        </p:nvSpPr>
        <p:spPr>
          <a:xfrm>
            <a:off x="558881" y="2160904"/>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6</a:t>
            </a:r>
            <a:endParaRPr sz="14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4" name="Google Shape;979;p62">
            <a:extLst>
              <a:ext uri="{FF2B5EF4-FFF2-40B4-BE49-F238E27FC236}">
                <a16:creationId xmlns:a16="http://schemas.microsoft.com/office/drawing/2014/main" id="{2FF7EC53-9F54-7B35-6739-942A5B2EBA81}"/>
              </a:ext>
            </a:extLst>
          </p:cNvPr>
          <p:cNvSpPr/>
          <p:nvPr/>
        </p:nvSpPr>
        <p:spPr>
          <a:xfrm>
            <a:off x="558879" y="3225412"/>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800" b="1" dirty="0">
                <a:solidFill>
                  <a:schemeClr val="lt1"/>
                </a:solidFill>
                <a:latin typeface="Meiryo UI" panose="020B0604030504040204" pitchFamily="34" charset="-128"/>
                <a:ea typeface="Meiryo UI" panose="020B0604030504040204" pitchFamily="34" charset="-128"/>
                <a:cs typeface="Noto Sans JP"/>
                <a:sym typeface="Noto Sans JP"/>
              </a:rPr>
              <a:t>7</a:t>
            </a:r>
            <a:endParaRPr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5" name="Google Shape;980;p62">
            <a:extLst>
              <a:ext uri="{FF2B5EF4-FFF2-40B4-BE49-F238E27FC236}">
                <a16:creationId xmlns:a16="http://schemas.microsoft.com/office/drawing/2014/main" id="{5975F3C6-AB61-5C03-4377-25463498E126}"/>
              </a:ext>
            </a:extLst>
          </p:cNvPr>
          <p:cNvSpPr/>
          <p:nvPr/>
        </p:nvSpPr>
        <p:spPr>
          <a:xfrm>
            <a:off x="558879" y="4472806"/>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800" b="1" dirty="0">
                <a:solidFill>
                  <a:schemeClr val="lt1"/>
                </a:solidFill>
                <a:latin typeface="Meiryo UI" panose="020B0604030504040204" pitchFamily="34" charset="-128"/>
                <a:ea typeface="Meiryo UI" panose="020B0604030504040204" pitchFamily="34" charset="-128"/>
                <a:cs typeface="Noto Sans JP"/>
                <a:sym typeface="Noto Sans JP"/>
              </a:rPr>
              <a:t>8</a:t>
            </a:r>
            <a:endParaRPr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6" name="Google Shape;1041;p64">
            <a:extLst>
              <a:ext uri="{FF2B5EF4-FFF2-40B4-BE49-F238E27FC236}">
                <a16:creationId xmlns:a16="http://schemas.microsoft.com/office/drawing/2014/main" id="{4AFB01D2-EC7A-44AF-E137-B5E483B356B5}"/>
              </a:ext>
            </a:extLst>
          </p:cNvPr>
          <p:cNvSpPr>
            <a:spLocks noChangeAspect="1"/>
          </p:cNvSpPr>
          <p:nvPr/>
        </p:nvSpPr>
        <p:spPr>
          <a:xfrm>
            <a:off x="1429239" y="5296585"/>
            <a:ext cx="201600" cy="144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6</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47">
          <a:extLst>
            <a:ext uri="{FF2B5EF4-FFF2-40B4-BE49-F238E27FC236}">
              <a16:creationId xmlns:a16="http://schemas.microsoft.com/office/drawing/2014/main" id="{B3F9D9A8-BC9B-210A-B9ED-F182F5BD93DB}"/>
            </a:ext>
          </a:extLst>
        </p:cNvPr>
        <p:cNvGrpSpPr/>
        <p:nvPr/>
      </p:nvGrpSpPr>
      <p:grpSpPr>
        <a:xfrm>
          <a:off x="0" y="0"/>
          <a:ext cx="0" cy="0"/>
          <a:chOff x="0" y="0"/>
          <a:chExt cx="0" cy="0"/>
        </a:xfrm>
      </p:grpSpPr>
      <p:sp>
        <p:nvSpPr>
          <p:cNvPr id="848" name="Google Shape;848;p57">
            <a:extLst>
              <a:ext uri="{FF2B5EF4-FFF2-40B4-BE49-F238E27FC236}">
                <a16:creationId xmlns:a16="http://schemas.microsoft.com/office/drawing/2014/main" id="{9137FB53-0A81-7981-FAE6-C44FC80DE412}"/>
              </a:ext>
            </a:extLst>
          </p:cNvPr>
          <p:cNvSpPr txBox="1">
            <a:spLocks noGrp="1"/>
          </p:cNvSpPr>
          <p:nvPr>
            <p:ph type="title"/>
          </p:nvPr>
        </p:nvSpPr>
        <p:spPr>
          <a:xfrm>
            <a:off x="748400" y="3131100"/>
            <a:ext cx="8370000" cy="595800"/>
          </a:xfrm>
          <a:prstGeom prst="rect">
            <a:avLst/>
          </a:prstGeom>
        </p:spPr>
        <p:txBody>
          <a:bodyPr spcFirstLastPara="1" wrap="square" lIns="45700" tIns="45700" rIns="45700" bIns="45700" anchor="ctr" anchorCtr="0">
            <a:normAutofit/>
          </a:bodyPr>
          <a:lstStyle/>
          <a:p>
            <a:pPr marL="0" lvl="0" indent="0" algn="ctr" rtl="0">
              <a:spcBef>
                <a:spcPts val="0"/>
              </a:spcBef>
              <a:spcAft>
                <a:spcPts val="0"/>
              </a:spcAft>
              <a:buNone/>
            </a:pPr>
            <a:r>
              <a:rPr lang="ja-JP" altLang="en-US" sz="3000">
                <a:latin typeface="Meiryo UI" panose="020B0604030504040204" pitchFamily="34" charset="-128"/>
                <a:ea typeface="Meiryo UI" panose="020B0604030504040204" pitchFamily="34" charset="-128"/>
              </a:rPr>
              <a:t>定期区間の登録</a:t>
            </a:r>
            <a:endParaRPr sz="3000" dirty="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7004213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47"/>
        <p:cNvGrpSpPr/>
        <p:nvPr/>
      </p:nvGrpSpPr>
      <p:grpSpPr>
        <a:xfrm>
          <a:off x="0" y="0"/>
          <a:ext cx="0" cy="0"/>
          <a:chOff x="0" y="0"/>
          <a:chExt cx="0" cy="0"/>
        </a:xfrm>
      </p:grpSpPr>
      <p:sp>
        <p:nvSpPr>
          <p:cNvPr id="1048" name="Google Shape;1048;p65"/>
          <p:cNvSpPr txBox="1"/>
          <p:nvPr/>
        </p:nvSpPr>
        <p:spPr>
          <a:xfrm>
            <a:off x="38526" y="176338"/>
            <a:ext cx="1570500" cy="584775"/>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2400"/>
              <a:buFont typeface="Meiryo"/>
              <a:buNone/>
            </a:pPr>
            <a:r>
              <a:rPr lang="ja-JP" altLang="en-US" sz="1900" b="1">
                <a:solidFill>
                  <a:srgbClr val="FFFFFF"/>
                </a:solidFill>
                <a:latin typeface="Meiryo UI" panose="020B0604030504040204" pitchFamily="34" charset="-128"/>
                <a:ea typeface="Meiryo UI" panose="020B0604030504040204" pitchFamily="34" charset="-128"/>
                <a:cs typeface="Noto Sans JP"/>
                <a:sym typeface="Noto Sans JP"/>
              </a:rPr>
              <a:t>定期区間の</a:t>
            </a:r>
            <a:endParaRPr lang="en-US" altLang="ja-JP" sz="1900" b="1" dirty="0">
              <a:solidFill>
                <a:srgbClr val="FFFFFF"/>
              </a:solidFill>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FFFFFF"/>
              </a:buClr>
              <a:buSzPts val="2400"/>
              <a:buFont typeface="Meiryo"/>
              <a:buNone/>
            </a:pPr>
            <a:r>
              <a:rPr lang="ja-JP" altLang="en-US" sz="1900" b="1" i="0" u="none" strike="noStrike" cap="none">
                <a:solidFill>
                  <a:srgbClr val="FFFFFF"/>
                </a:solidFill>
                <a:latin typeface="Meiryo UI" panose="020B0604030504040204" pitchFamily="34" charset="-128"/>
                <a:ea typeface="Meiryo UI" panose="020B0604030504040204" pitchFamily="34" charset="-128"/>
                <a:cs typeface="Noto Sans JP"/>
                <a:sym typeface="Noto Sans JP"/>
              </a:rPr>
              <a:t>登録</a:t>
            </a:r>
            <a:endParaRPr sz="9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049" name="Google Shape;1049;p65"/>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定期区間の登録①</a:t>
            </a:r>
            <a:endParaRPr sz="2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050" name="Google Shape;1050;p65"/>
          <p:cNvSpPr/>
          <p:nvPr/>
        </p:nvSpPr>
        <p:spPr>
          <a:xfrm>
            <a:off x="486248" y="2066693"/>
            <a:ext cx="25938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051" name="Google Shape;1051;p65"/>
          <p:cNvSpPr/>
          <p:nvPr/>
        </p:nvSpPr>
        <p:spPr>
          <a:xfrm>
            <a:off x="3254903" y="2061823"/>
            <a:ext cx="62742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052" name="Google Shape;1052;p65"/>
          <p:cNvSpPr/>
          <p:nvPr/>
        </p:nvSpPr>
        <p:spPr>
          <a:xfrm>
            <a:off x="3254902" y="1642539"/>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1053" name="Google Shape;1053;p65"/>
          <p:cNvSpPr/>
          <p:nvPr/>
        </p:nvSpPr>
        <p:spPr>
          <a:xfrm>
            <a:off x="486248" y="1642539"/>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pic>
        <p:nvPicPr>
          <p:cNvPr id="1055" name="Google Shape;1055;p65"/>
          <p:cNvPicPr preferRelativeResize="0"/>
          <p:nvPr/>
        </p:nvPicPr>
        <p:blipFill>
          <a:blip r:embed="rId3">
            <a:alphaModFix/>
          </a:blip>
          <a:stretch>
            <a:fillRect/>
          </a:stretch>
        </p:blipFill>
        <p:spPr>
          <a:xfrm>
            <a:off x="6056785" y="4481805"/>
            <a:ext cx="3387255" cy="1474779"/>
          </a:xfrm>
          <a:prstGeom prst="rect">
            <a:avLst/>
          </a:prstGeom>
          <a:noFill/>
          <a:ln>
            <a:noFill/>
          </a:ln>
        </p:spPr>
      </p:pic>
      <p:sp>
        <p:nvSpPr>
          <p:cNvPr id="1056" name="Google Shape;1056;p65"/>
          <p:cNvSpPr txBox="1"/>
          <p:nvPr/>
        </p:nvSpPr>
        <p:spPr>
          <a:xfrm>
            <a:off x="478012" y="2562997"/>
            <a:ext cx="2593800" cy="430847"/>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画面右上のユーザーアイコンをクリックし、</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個人設定</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を選択します。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058" name="Google Shape;1058;p65"/>
          <p:cNvSpPr txBox="1"/>
          <p:nvPr/>
        </p:nvSpPr>
        <p:spPr>
          <a:xfrm>
            <a:off x="532781" y="3660934"/>
            <a:ext cx="2593800" cy="1130358"/>
          </a:xfrm>
          <a:prstGeom prst="rect">
            <a:avLst/>
          </a:prstGeom>
          <a:noFill/>
          <a:ln>
            <a:noFill/>
          </a:ln>
        </p:spPr>
        <p:txBody>
          <a:bodyPr spcFirstLastPara="1" wrap="square" lIns="180000" tIns="45700" rIns="45700"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ja-JP" sz="1100">
                <a:solidFill>
                  <a:schemeClr val="dk1"/>
                </a:solidFill>
                <a:latin typeface="Meiryo UI" panose="020B0604030504040204" pitchFamily="34" charset="-128"/>
                <a:ea typeface="Meiryo UI" panose="020B0604030504040204" pitchFamily="34" charset="-128"/>
                <a:cs typeface="Noto Sans JP"/>
                <a:sym typeface="Noto Sans JP"/>
              </a:rPr>
              <a:t>ページ最下部の</a:t>
            </a:r>
            <a:r>
              <a:rPr lang="ja-JP" altLang="en-US" sz="1100">
                <a:solidFill>
                  <a:schemeClr val="dk1"/>
                </a:solidFill>
                <a:latin typeface="Meiryo UI" panose="020B0604030504040204" pitchFamily="34" charset="-128"/>
                <a:ea typeface="Meiryo UI" panose="020B0604030504040204" pitchFamily="34" charset="-128"/>
                <a:cs typeface="Noto Sans JP"/>
                <a:sym typeface="Noto Sans JP"/>
              </a:rPr>
              <a:t>「</a:t>
            </a:r>
            <a:r>
              <a:rPr lang="ja-JP" sz="1100">
                <a:solidFill>
                  <a:schemeClr val="dk1"/>
                </a:solidFill>
                <a:latin typeface="Meiryo UI" panose="020B0604030504040204" pitchFamily="34" charset="-128"/>
                <a:ea typeface="Meiryo UI" panose="020B0604030504040204" pitchFamily="34" charset="-128"/>
                <a:cs typeface="Noto Sans JP"/>
                <a:sym typeface="Noto Sans JP"/>
              </a:rPr>
              <a:t>定期券1</a:t>
            </a:r>
            <a:r>
              <a:rPr lang="ja-JP" altLang="en-US" sz="1100">
                <a:solidFill>
                  <a:schemeClr val="dk1"/>
                </a:solidFill>
                <a:latin typeface="Meiryo UI" panose="020B0604030504040204" pitchFamily="34" charset="-128"/>
                <a:ea typeface="Meiryo UI" panose="020B0604030504040204" pitchFamily="34" charset="-128"/>
                <a:cs typeface="Noto Sans JP"/>
                <a:sym typeface="Noto Sans JP"/>
              </a:rPr>
              <a:t>」</a:t>
            </a:r>
            <a:r>
              <a:rPr lang="ja-JP" sz="1100">
                <a:solidFill>
                  <a:schemeClr val="dk1"/>
                </a:solidFill>
                <a:latin typeface="Meiryo UI" panose="020B0604030504040204" pitchFamily="34" charset="-128"/>
                <a:ea typeface="Meiryo UI" panose="020B0604030504040204" pitchFamily="34" charset="-128"/>
                <a:cs typeface="Noto Sans JP"/>
                <a:sym typeface="Noto Sans JP"/>
              </a:rPr>
              <a:t>の</a:t>
            </a:r>
            <a:endParaRPr lang="en-US" altLang="ja-JP" sz="1100" dirty="0">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l" rtl="0">
              <a:lnSpc>
                <a:spcPct val="100000"/>
              </a:lnSpc>
              <a:spcBef>
                <a:spcPts val="0"/>
              </a:spcBef>
              <a:spcAft>
                <a:spcPts val="0"/>
              </a:spcAft>
              <a:buClr>
                <a:schemeClr val="dk1"/>
              </a:buClr>
              <a:buSzPts val="1100"/>
              <a:buFont typeface="Arial"/>
              <a:buNone/>
            </a:pPr>
            <a:r>
              <a:rPr lang="ja-JP" sz="1100">
                <a:solidFill>
                  <a:schemeClr val="dk1"/>
                </a:solidFill>
                <a:latin typeface="Meiryo UI" panose="020B0604030504040204" pitchFamily="34" charset="-128"/>
                <a:ea typeface="Meiryo UI" panose="020B0604030504040204" pitchFamily="34" charset="-128"/>
                <a:cs typeface="Noto Sans JP"/>
                <a:sym typeface="Noto Sans JP"/>
              </a:rPr>
              <a:t>［利用区間選択］</a:t>
            </a:r>
            <a:r>
              <a:rPr lang="ja-JP" altLang="en-US" sz="1100">
                <a:solidFill>
                  <a:schemeClr val="dk1"/>
                </a:solidFill>
                <a:latin typeface="Meiryo UI" panose="020B0604030504040204" pitchFamily="34" charset="-128"/>
                <a:ea typeface="Meiryo UI" panose="020B0604030504040204" pitchFamily="34" charset="-128"/>
                <a:cs typeface="Noto Sans JP"/>
                <a:sym typeface="Noto Sans JP"/>
              </a:rPr>
              <a:t>ボタン</a:t>
            </a:r>
            <a:r>
              <a:rPr lang="ja-JP" sz="1100">
                <a:solidFill>
                  <a:schemeClr val="dk1"/>
                </a:solidFill>
                <a:latin typeface="Meiryo UI" panose="020B0604030504040204" pitchFamily="34" charset="-128"/>
                <a:ea typeface="Meiryo UI" panose="020B0604030504040204" pitchFamily="34" charset="-128"/>
                <a:cs typeface="Noto Sans JP"/>
                <a:sym typeface="Noto Sans JP"/>
              </a:rPr>
              <a:t>をクリック</a:t>
            </a:r>
            <a:r>
              <a:rPr lang="ja-JP" altLang="en-US" sz="1100">
                <a:solidFill>
                  <a:schemeClr val="dk1"/>
                </a:solidFill>
                <a:latin typeface="Meiryo UI" panose="020B0604030504040204" pitchFamily="34" charset="-128"/>
                <a:ea typeface="Meiryo UI" panose="020B0604030504040204" pitchFamily="34" charset="-128"/>
                <a:cs typeface="Noto Sans JP"/>
                <a:sym typeface="Noto Sans JP"/>
              </a:rPr>
              <a:t>し、</a:t>
            </a:r>
            <a:br>
              <a:rPr lang="en-US" altLang="ja-JP" sz="1100" dirty="0">
                <a:solidFill>
                  <a:schemeClr val="dk1"/>
                </a:solidFill>
                <a:latin typeface="Meiryo UI" panose="020B0604030504040204" pitchFamily="34" charset="-128"/>
                <a:ea typeface="Meiryo UI" panose="020B0604030504040204" pitchFamily="34" charset="-128"/>
                <a:cs typeface="Noto Sans JP"/>
                <a:sym typeface="Noto Sans JP"/>
              </a:rPr>
            </a:br>
            <a:endParaRPr lang="en-US" altLang="ja-JP" sz="1100" dirty="0">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l" rtl="0">
              <a:lnSpc>
                <a:spcPct val="100000"/>
              </a:lnSpc>
              <a:spcBef>
                <a:spcPts val="0"/>
              </a:spcBef>
              <a:spcAft>
                <a:spcPts val="0"/>
              </a:spcAft>
              <a:buClr>
                <a:schemeClr val="dk1"/>
              </a:buClr>
              <a:buSzPts val="1100"/>
              <a:buFont typeface="Arial"/>
              <a:buNone/>
            </a:pPr>
            <a:r>
              <a:rPr lang="ja-JP" altLang="en-US" sz="1100">
                <a:solidFill>
                  <a:schemeClr val="dk1"/>
                </a:solidFill>
                <a:latin typeface="Meiryo UI" panose="020B0604030504040204" pitchFamily="34" charset="-128"/>
                <a:ea typeface="Meiryo UI" panose="020B0604030504040204" pitchFamily="34" charset="-128"/>
                <a:cs typeface="Noto Sans JP"/>
                <a:sym typeface="Noto Sans JP"/>
              </a:rPr>
              <a:t>次に表示された画面で</a:t>
            </a:r>
            <a:endParaRPr lang="en-US" altLang="ja-JP" sz="1100" dirty="0">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l" rtl="0">
              <a:lnSpc>
                <a:spcPct val="100000"/>
              </a:lnSpc>
              <a:spcBef>
                <a:spcPts val="0"/>
              </a:spcBef>
              <a:spcAft>
                <a:spcPts val="0"/>
              </a:spcAft>
              <a:buClr>
                <a:schemeClr val="dk1"/>
              </a:buClr>
              <a:buSzPts val="1100"/>
              <a:buFont typeface="Arial"/>
              <a:buNone/>
            </a:pPr>
            <a:r>
              <a:rPr lang="ja-JP" altLang="en-US" sz="1100">
                <a:solidFill>
                  <a:schemeClr val="dk1"/>
                </a:solidFill>
                <a:latin typeface="Meiryo UI" panose="020B0604030504040204" pitchFamily="34" charset="-128"/>
                <a:ea typeface="Meiryo UI" panose="020B0604030504040204" pitchFamily="34" charset="-128"/>
                <a:cs typeface="Noto Sans JP"/>
                <a:sym typeface="Noto Sans JP"/>
              </a:rPr>
              <a:t>「</a:t>
            </a:r>
            <a:r>
              <a:rPr lang="ja-JP" sz="1100">
                <a:solidFill>
                  <a:schemeClr val="dk1"/>
                </a:solidFill>
                <a:latin typeface="Meiryo UI" panose="020B0604030504040204" pitchFamily="34" charset="-128"/>
                <a:ea typeface="Meiryo UI" panose="020B0604030504040204" pitchFamily="34" charset="-128"/>
                <a:cs typeface="Noto Sans JP"/>
                <a:sym typeface="Noto Sans JP"/>
              </a:rPr>
              <a:t>出発地</a:t>
            </a:r>
            <a:r>
              <a:rPr lang="ja-JP" altLang="en-US" sz="1100">
                <a:solidFill>
                  <a:schemeClr val="dk1"/>
                </a:solidFill>
                <a:latin typeface="Meiryo UI" panose="020B0604030504040204" pitchFamily="34" charset="-128"/>
                <a:ea typeface="Meiryo UI" panose="020B0604030504040204" pitchFamily="34" charset="-128"/>
                <a:cs typeface="Noto Sans JP"/>
                <a:sym typeface="Noto Sans JP"/>
              </a:rPr>
              <a:t>」と「</a:t>
            </a:r>
            <a:r>
              <a:rPr lang="ja-JP" sz="1100">
                <a:solidFill>
                  <a:schemeClr val="dk1"/>
                </a:solidFill>
                <a:latin typeface="Meiryo UI" panose="020B0604030504040204" pitchFamily="34" charset="-128"/>
                <a:ea typeface="Meiryo UI" panose="020B0604030504040204" pitchFamily="34" charset="-128"/>
                <a:cs typeface="Noto Sans JP"/>
                <a:sym typeface="Noto Sans JP"/>
              </a:rPr>
              <a:t>目的地</a:t>
            </a:r>
            <a:r>
              <a:rPr lang="ja-JP" altLang="en-US" sz="1100">
                <a:solidFill>
                  <a:schemeClr val="dk1"/>
                </a:solidFill>
                <a:latin typeface="Meiryo UI" panose="020B0604030504040204" pitchFamily="34" charset="-128"/>
                <a:ea typeface="Meiryo UI" panose="020B0604030504040204" pitchFamily="34" charset="-128"/>
                <a:cs typeface="Noto Sans JP"/>
                <a:sym typeface="Noto Sans JP"/>
              </a:rPr>
              <a:t>」の欄</a:t>
            </a:r>
            <a:r>
              <a:rPr lang="ja-JP" sz="1100">
                <a:solidFill>
                  <a:schemeClr val="dk1"/>
                </a:solidFill>
                <a:latin typeface="Meiryo UI" panose="020B0604030504040204" pitchFamily="34" charset="-128"/>
                <a:ea typeface="Meiryo UI" panose="020B0604030504040204" pitchFamily="34" charset="-128"/>
                <a:cs typeface="Noto Sans JP"/>
                <a:sym typeface="Noto Sans JP"/>
              </a:rPr>
              <a:t>に</a:t>
            </a:r>
            <a:r>
              <a:rPr lang="ja-JP" altLang="en-US" sz="1100">
                <a:solidFill>
                  <a:schemeClr val="dk1"/>
                </a:solidFill>
                <a:latin typeface="Meiryo UI" panose="020B0604030504040204" pitchFamily="34" charset="-128"/>
                <a:ea typeface="Meiryo UI" panose="020B0604030504040204" pitchFamily="34" charset="-128"/>
                <a:cs typeface="Noto Sans JP"/>
                <a:sym typeface="Noto Sans JP"/>
              </a:rPr>
              <a:t>、</a:t>
            </a:r>
            <a:endParaRPr lang="en-US" altLang="ja-JP" sz="1100" dirty="0">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l" rtl="0">
              <a:lnSpc>
                <a:spcPct val="100000"/>
              </a:lnSpc>
              <a:spcBef>
                <a:spcPts val="0"/>
              </a:spcBef>
              <a:spcAft>
                <a:spcPts val="0"/>
              </a:spcAft>
              <a:buClr>
                <a:schemeClr val="dk1"/>
              </a:buClr>
              <a:buSzPts val="1100"/>
              <a:buFont typeface="Arial"/>
              <a:buNone/>
            </a:pPr>
            <a:r>
              <a:rPr lang="ja-JP" altLang="en-US" sz="1100">
                <a:solidFill>
                  <a:schemeClr val="dk1"/>
                </a:solidFill>
                <a:latin typeface="Meiryo UI" panose="020B0604030504040204" pitchFamily="34" charset="-128"/>
                <a:ea typeface="Meiryo UI" panose="020B0604030504040204" pitchFamily="34" charset="-128"/>
                <a:cs typeface="Noto Sans JP"/>
                <a:sym typeface="Noto Sans JP"/>
              </a:rPr>
              <a:t>通勤ルートとなる</a:t>
            </a:r>
            <a:r>
              <a:rPr lang="ja-JP" sz="1100">
                <a:solidFill>
                  <a:schemeClr val="dk1"/>
                </a:solidFill>
                <a:latin typeface="Meiryo UI" panose="020B0604030504040204" pitchFamily="34" charset="-128"/>
                <a:ea typeface="Meiryo UI" panose="020B0604030504040204" pitchFamily="34" charset="-128"/>
                <a:cs typeface="Noto Sans JP"/>
                <a:sym typeface="Noto Sans JP"/>
              </a:rPr>
              <a:t>駅名を入力し</a:t>
            </a:r>
            <a:r>
              <a:rPr lang="ja-JP" altLang="en-US" sz="1100">
                <a:solidFill>
                  <a:schemeClr val="dk1"/>
                </a:solidFill>
                <a:latin typeface="Meiryo UI" panose="020B0604030504040204" pitchFamily="34" charset="-128"/>
                <a:ea typeface="Meiryo UI" panose="020B0604030504040204" pitchFamily="34" charset="-128"/>
                <a:cs typeface="Noto Sans JP"/>
                <a:sym typeface="Noto Sans JP"/>
              </a:rPr>
              <a:t>ます。</a:t>
            </a:r>
            <a:endParaRPr lang="en-US" altLang="ja-JP" sz="1100" dirty="0">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grpSp>
        <p:nvGrpSpPr>
          <p:cNvPr id="1059" name="Google Shape;1059;p65"/>
          <p:cNvGrpSpPr/>
          <p:nvPr/>
        </p:nvGrpSpPr>
        <p:grpSpPr>
          <a:xfrm>
            <a:off x="3373075" y="2297283"/>
            <a:ext cx="6037799" cy="1777225"/>
            <a:chOff x="3373075" y="2658126"/>
            <a:chExt cx="6037799" cy="1777225"/>
          </a:xfrm>
        </p:grpSpPr>
        <p:pic>
          <p:nvPicPr>
            <p:cNvPr id="1060" name="Google Shape;1060;p65"/>
            <p:cNvPicPr preferRelativeResize="0"/>
            <p:nvPr/>
          </p:nvPicPr>
          <p:blipFill rotWithShape="1">
            <a:blip r:embed="rId4">
              <a:alphaModFix/>
            </a:blip>
            <a:srcRect b="32913"/>
            <a:stretch/>
          </p:blipFill>
          <p:spPr>
            <a:xfrm>
              <a:off x="3373075" y="2658126"/>
              <a:ext cx="6037799" cy="1777225"/>
            </a:xfrm>
            <a:prstGeom prst="rect">
              <a:avLst/>
            </a:prstGeom>
            <a:noFill/>
            <a:ln>
              <a:solidFill>
                <a:schemeClr val="bg1">
                  <a:lumMod val="75000"/>
                </a:schemeClr>
              </a:solidFill>
            </a:ln>
          </p:spPr>
        </p:pic>
        <p:sp>
          <p:nvSpPr>
            <p:cNvPr id="1061" name="Google Shape;1061;p65"/>
            <p:cNvSpPr/>
            <p:nvPr/>
          </p:nvSpPr>
          <p:spPr>
            <a:xfrm>
              <a:off x="8934834" y="2696774"/>
              <a:ext cx="360240" cy="265909"/>
            </a:xfrm>
            <a:prstGeom prst="rect">
              <a:avLst/>
            </a:prstGeom>
            <a:noFill/>
            <a:ln w="19050" cap="flat" cmpd="sng">
              <a:solidFill>
                <a:srgbClr val="F7964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1062" name="Google Shape;1062;p65"/>
            <p:cNvSpPr/>
            <p:nvPr/>
          </p:nvSpPr>
          <p:spPr>
            <a:xfrm>
              <a:off x="8370456" y="3192753"/>
              <a:ext cx="696600" cy="189900"/>
            </a:xfrm>
            <a:prstGeom prst="rect">
              <a:avLst/>
            </a:prstGeom>
            <a:noFill/>
            <a:ln w="19050" cap="flat" cmpd="sng">
              <a:solidFill>
                <a:srgbClr val="F7964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Meiryo UI" panose="020B0604030504040204" pitchFamily="34" charset="-128"/>
                <a:ea typeface="Meiryo UI" panose="020B0604030504040204" pitchFamily="34" charset="-128"/>
                <a:cs typeface="Noto Sans JP"/>
                <a:sym typeface="Noto Sans JP"/>
              </a:endParaRPr>
            </a:p>
          </p:txBody>
        </p:sp>
      </p:grpSp>
      <p:sp>
        <p:nvSpPr>
          <p:cNvPr id="2" name="Google Shape;975;p62">
            <a:extLst>
              <a:ext uri="{FF2B5EF4-FFF2-40B4-BE49-F238E27FC236}">
                <a16:creationId xmlns:a16="http://schemas.microsoft.com/office/drawing/2014/main" id="{0B20416E-45BD-6E53-FD2B-2A3B88A86DBD}"/>
              </a:ext>
            </a:extLst>
          </p:cNvPr>
          <p:cNvSpPr/>
          <p:nvPr/>
        </p:nvSpPr>
        <p:spPr>
          <a:xfrm>
            <a:off x="558881" y="2160904"/>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 name="Google Shape;979;p62">
            <a:extLst>
              <a:ext uri="{FF2B5EF4-FFF2-40B4-BE49-F238E27FC236}">
                <a16:creationId xmlns:a16="http://schemas.microsoft.com/office/drawing/2014/main" id="{23E8D41E-59C2-E069-E8D9-5974E0888D77}"/>
              </a:ext>
            </a:extLst>
          </p:cNvPr>
          <p:cNvSpPr/>
          <p:nvPr/>
        </p:nvSpPr>
        <p:spPr>
          <a:xfrm>
            <a:off x="558880" y="3258707"/>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2</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5" name="Google Shape;994;p62">
            <a:extLst>
              <a:ext uri="{FF2B5EF4-FFF2-40B4-BE49-F238E27FC236}">
                <a16:creationId xmlns:a16="http://schemas.microsoft.com/office/drawing/2014/main" id="{133B091E-2758-DFCD-91F8-291A8A42AF8E}"/>
              </a:ext>
            </a:extLst>
          </p:cNvPr>
          <p:cNvSpPr/>
          <p:nvPr/>
        </p:nvSpPr>
        <p:spPr>
          <a:xfrm>
            <a:off x="8618674" y="2335931"/>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cxnSp>
        <p:nvCxnSpPr>
          <p:cNvPr id="7" name="直線矢印コネクタ 6">
            <a:extLst>
              <a:ext uri="{FF2B5EF4-FFF2-40B4-BE49-F238E27FC236}">
                <a16:creationId xmlns:a16="http://schemas.microsoft.com/office/drawing/2014/main" id="{6714761B-8A0E-4673-1D61-1CC85BD52CFD}"/>
              </a:ext>
            </a:extLst>
          </p:cNvPr>
          <p:cNvCxnSpPr/>
          <p:nvPr/>
        </p:nvCxnSpPr>
        <p:spPr>
          <a:xfrm flipH="1">
            <a:off x="8939834" y="2635846"/>
            <a:ext cx="76944" cy="180000"/>
          </a:xfrm>
          <a:prstGeom prst="straightConnector1">
            <a:avLst/>
          </a:prstGeom>
          <a:ln w="28575">
            <a:solidFill>
              <a:srgbClr val="F79646"/>
            </a:solidFill>
            <a:tailEnd type="triangle"/>
          </a:ln>
        </p:spPr>
        <p:style>
          <a:lnRef idx="1">
            <a:schemeClr val="accent1"/>
          </a:lnRef>
          <a:fillRef idx="0">
            <a:schemeClr val="accent1"/>
          </a:fillRef>
          <a:effectRef idx="0">
            <a:schemeClr val="accent1"/>
          </a:effectRef>
          <a:fontRef idx="minor">
            <a:schemeClr val="tx1"/>
          </a:fontRef>
        </p:style>
      </p:cxnSp>
      <p:pic>
        <p:nvPicPr>
          <p:cNvPr id="9" name="図 8">
            <a:extLst>
              <a:ext uri="{FF2B5EF4-FFF2-40B4-BE49-F238E27FC236}">
                <a16:creationId xmlns:a16="http://schemas.microsoft.com/office/drawing/2014/main" id="{0D8A91B9-A959-F1A5-6468-9BCEAEF4810E}"/>
              </a:ext>
            </a:extLst>
          </p:cNvPr>
          <p:cNvPicPr>
            <a:picLocks noChangeAspect="1"/>
          </p:cNvPicPr>
          <p:nvPr/>
        </p:nvPicPr>
        <p:blipFill>
          <a:blip r:embed="rId5"/>
          <a:stretch>
            <a:fillRect/>
          </a:stretch>
        </p:blipFill>
        <p:spPr>
          <a:xfrm>
            <a:off x="3337153" y="4481805"/>
            <a:ext cx="2544777" cy="487188"/>
          </a:xfrm>
          <a:prstGeom prst="rect">
            <a:avLst/>
          </a:prstGeom>
        </p:spPr>
      </p:pic>
      <p:sp>
        <p:nvSpPr>
          <p:cNvPr id="10" name="Google Shape;1062;p65">
            <a:extLst>
              <a:ext uri="{FF2B5EF4-FFF2-40B4-BE49-F238E27FC236}">
                <a16:creationId xmlns:a16="http://schemas.microsoft.com/office/drawing/2014/main" id="{F8EFD41A-166E-4880-BBEE-E20C58C88946}"/>
              </a:ext>
            </a:extLst>
          </p:cNvPr>
          <p:cNvSpPr/>
          <p:nvPr/>
        </p:nvSpPr>
        <p:spPr>
          <a:xfrm>
            <a:off x="4884354" y="4533955"/>
            <a:ext cx="575703" cy="208890"/>
          </a:xfrm>
          <a:prstGeom prst="rect">
            <a:avLst/>
          </a:prstGeom>
          <a:noFill/>
          <a:ln w="19050" cap="flat" cmpd="sng">
            <a:solidFill>
              <a:srgbClr val="F7964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Meiryo UI" panose="020B0604030504040204" pitchFamily="34" charset="-128"/>
              <a:ea typeface="Meiryo UI" panose="020B0604030504040204" pitchFamily="34" charset="-128"/>
              <a:cs typeface="Noto Sans JP"/>
              <a:sym typeface="Noto Sans JP"/>
            </a:endParaRPr>
          </a:p>
        </p:txBody>
      </p:sp>
      <p:cxnSp>
        <p:nvCxnSpPr>
          <p:cNvPr id="12" name="曲線コネクタ 11">
            <a:extLst>
              <a:ext uri="{FF2B5EF4-FFF2-40B4-BE49-F238E27FC236}">
                <a16:creationId xmlns:a16="http://schemas.microsoft.com/office/drawing/2014/main" id="{76B18445-A304-50C8-CF9F-6E2566F756B9}"/>
              </a:ext>
            </a:extLst>
          </p:cNvPr>
          <p:cNvCxnSpPr>
            <a:stCxn id="10" idx="2"/>
            <a:endCxn id="1055" idx="1"/>
          </p:cNvCxnSpPr>
          <p:nvPr/>
        </p:nvCxnSpPr>
        <p:spPr>
          <a:xfrm rot="16200000" flipH="1">
            <a:off x="5376320" y="4538730"/>
            <a:ext cx="476350" cy="884579"/>
          </a:xfrm>
          <a:prstGeom prst="curvedConnector2">
            <a:avLst/>
          </a:prstGeom>
          <a:ln w="19050">
            <a:solidFill>
              <a:srgbClr val="F79646"/>
            </a:solidFill>
            <a:tailEnd type="triangle"/>
          </a:ln>
        </p:spPr>
        <p:style>
          <a:lnRef idx="1">
            <a:schemeClr val="accent1"/>
          </a:lnRef>
          <a:fillRef idx="0">
            <a:schemeClr val="accent1"/>
          </a:fillRef>
          <a:effectRef idx="0">
            <a:schemeClr val="accent1"/>
          </a:effectRef>
          <a:fontRef idx="minor">
            <a:schemeClr val="tx1"/>
          </a:fontRef>
        </p:style>
      </p:cxnSp>
      <p:sp>
        <p:nvSpPr>
          <p:cNvPr id="13" name="Google Shape;1062;p65">
            <a:extLst>
              <a:ext uri="{FF2B5EF4-FFF2-40B4-BE49-F238E27FC236}">
                <a16:creationId xmlns:a16="http://schemas.microsoft.com/office/drawing/2014/main" id="{93D30DA7-8A1D-C9D8-F0CA-0E0284F670F0}"/>
              </a:ext>
            </a:extLst>
          </p:cNvPr>
          <p:cNvSpPr/>
          <p:nvPr/>
        </p:nvSpPr>
        <p:spPr>
          <a:xfrm>
            <a:off x="7746884" y="5709175"/>
            <a:ext cx="322445" cy="171895"/>
          </a:xfrm>
          <a:prstGeom prst="rect">
            <a:avLst/>
          </a:prstGeom>
          <a:noFill/>
          <a:ln w="19050" cap="flat" cmpd="sng">
            <a:solidFill>
              <a:srgbClr val="F7964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4" name="Google Shape;993;p62">
            <a:extLst>
              <a:ext uri="{FF2B5EF4-FFF2-40B4-BE49-F238E27FC236}">
                <a16:creationId xmlns:a16="http://schemas.microsoft.com/office/drawing/2014/main" id="{A3DA9C6B-CB1B-FF0D-05AF-58D4F4374188}"/>
              </a:ext>
            </a:extLst>
          </p:cNvPr>
          <p:cNvSpPr/>
          <p:nvPr/>
        </p:nvSpPr>
        <p:spPr>
          <a:xfrm>
            <a:off x="4869976" y="4310725"/>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2</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4" name="Google Shape;1058;p65">
            <a:extLst>
              <a:ext uri="{FF2B5EF4-FFF2-40B4-BE49-F238E27FC236}">
                <a16:creationId xmlns:a16="http://schemas.microsoft.com/office/drawing/2014/main" id="{83D6E875-6C28-319A-A0BF-02E4D8178510}"/>
              </a:ext>
            </a:extLst>
          </p:cNvPr>
          <p:cNvSpPr txBox="1"/>
          <p:nvPr/>
        </p:nvSpPr>
        <p:spPr>
          <a:xfrm>
            <a:off x="461960" y="5435568"/>
            <a:ext cx="2664621" cy="449454"/>
          </a:xfrm>
          <a:prstGeom prst="rect">
            <a:avLst/>
          </a:prstGeom>
          <a:noFill/>
          <a:ln>
            <a:noFill/>
          </a:ln>
        </p:spPr>
        <p:txBody>
          <a:bodyPr spcFirstLastPara="1" wrap="square" lIns="180000" tIns="45700" rIns="45700"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ja-JP" altLang="en-US" sz="1100">
                <a:solidFill>
                  <a:schemeClr val="dk1"/>
                </a:solidFill>
                <a:latin typeface="Meiryo UI" panose="020B0604030504040204" pitchFamily="34" charset="-128"/>
                <a:ea typeface="Meiryo UI" panose="020B0604030504040204" pitchFamily="34" charset="-128"/>
                <a:cs typeface="Noto Sans JP"/>
                <a:sym typeface="Noto Sans JP"/>
              </a:rPr>
              <a:t>駅名が入力できたら</a:t>
            </a:r>
            <a:endParaRPr lang="en-US" altLang="ja-JP" sz="1100" dirty="0">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l" rtl="0">
              <a:lnSpc>
                <a:spcPct val="100000"/>
              </a:lnSpc>
              <a:spcBef>
                <a:spcPts val="0"/>
              </a:spcBef>
              <a:spcAft>
                <a:spcPts val="0"/>
              </a:spcAft>
              <a:buClr>
                <a:schemeClr val="dk1"/>
              </a:buClr>
              <a:buSzPts val="1100"/>
              <a:buFont typeface="Arial"/>
              <a:buNone/>
            </a:pPr>
            <a:r>
              <a:rPr lang="ja-JP" altLang="en-US" sz="1100">
                <a:solidFill>
                  <a:schemeClr val="dk1"/>
                </a:solidFill>
                <a:latin typeface="Meiryo UI" panose="020B0604030504040204" pitchFamily="34" charset="-128"/>
                <a:ea typeface="Meiryo UI" panose="020B0604030504040204" pitchFamily="34" charset="-128"/>
                <a:cs typeface="Noto Sans JP"/>
                <a:sym typeface="Noto Sans JP"/>
              </a:rPr>
              <a:t>［経路探索］をクリックします。</a:t>
            </a:r>
            <a:endParaRPr sz="1100" dirty="0">
              <a:solidFill>
                <a:schemeClr val="dk1"/>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5" name="Google Shape;979;p62">
            <a:extLst>
              <a:ext uri="{FF2B5EF4-FFF2-40B4-BE49-F238E27FC236}">
                <a16:creationId xmlns:a16="http://schemas.microsoft.com/office/drawing/2014/main" id="{0C598C9B-DE8F-F200-E674-8FB46F4DE095}"/>
              </a:ext>
            </a:extLst>
          </p:cNvPr>
          <p:cNvSpPr/>
          <p:nvPr/>
        </p:nvSpPr>
        <p:spPr>
          <a:xfrm>
            <a:off x="545120" y="5033341"/>
            <a:ext cx="51776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800" b="1" dirty="0">
                <a:solidFill>
                  <a:schemeClr val="lt1"/>
                </a:solidFill>
                <a:latin typeface="Meiryo UI" panose="020B0604030504040204" pitchFamily="34" charset="-128"/>
                <a:ea typeface="Meiryo UI" panose="020B0604030504040204" pitchFamily="34" charset="-128"/>
                <a:cs typeface="Noto Sans JP"/>
                <a:sym typeface="Noto Sans JP"/>
              </a:rPr>
              <a:t>3</a:t>
            </a:r>
            <a:endParaRPr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16" name="Google Shape;993;p62">
            <a:extLst>
              <a:ext uri="{FF2B5EF4-FFF2-40B4-BE49-F238E27FC236}">
                <a16:creationId xmlns:a16="http://schemas.microsoft.com/office/drawing/2014/main" id="{481403DB-C713-FEA2-29B3-971ACAA0D00B}"/>
              </a:ext>
            </a:extLst>
          </p:cNvPr>
          <p:cNvSpPr/>
          <p:nvPr/>
        </p:nvSpPr>
        <p:spPr>
          <a:xfrm>
            <a:off x="7436427" y="5709175"/>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3</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5"/>
          <p:cNvSpPr txBox="1"/>
          <p:nvPr/>
        </p:nvSpPr>
        <p:spPr>
          <a:xfrm>
            <a:off x="1870576" y="338153"/>
            <a:ext cx="6250776" cy="369332"/>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i="0" u="none" strike="noStrike" cap="none">
                <a:solidFill>
                  <a:srgbClr val="000000"/>
                </a:solidFill>
                <a:latin typeface="Meiryo UI" panose="020B0604030504040204" pitchFamily="34" charset="-128"/>
                <a:ea typeface="Meiryo UI" panose="020B0604030504040204" pitchFamily="34" charset="-128"/>
                <a:cs typeface="Noto Sans JP"/>
                <a:sym typeface="Noto Sans JP"/>
              </a:rPr>
              <a:t>ログイン画面</a:t>
            </a:r>
            <a:endParaRPr sz="20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36" name="Google Shape;136;p15"/>
          <p:cNvSpPr txBox="1"/>
          <p:nvPr/>
        </p:nvSpPr>
        <p:spPr>
          <a:xfrm>
            <a:off x="-8" y="1236867"/>
            <a:ext cx="9906000" cy="369300"/>
          </a:xfrm>
          <a:prstGeom prst="rect">
            <a:avLst/>
          </a:prstGeom>
          <a:noFill/>
          <a:ln>
            <a:noFill/>
          </a:ln>
        </p:spPr>
        <p:txBody>
          <a:bodyPr spcFirstLastPara="1" wrap="square" lIns="45700" tIns="45700" rIns="45700" bIns="45700" anchor="t" anchorCtr="0">
            <a:spAutoFit/>
          </a:bodyPr>
          <a:lstStyle/>
          <a:p>
            <a:pPr marL="0" marR="0" lvl="0" indent="0" algn="ctr" rtl="0">
              <a:lnSpc>
                <a:spcPct val="100000"/>
              </a:lnSpc>
              <a:spcBef>
                <a:spcPts val="0"/>
              </a:spcBef>
              <a:spcAft>
                <a:spcPts val="0"/>
              </a:spcAft>
              <a:buClr>
                <a:srgbClr val="000000"/>
              </a:buClr>
              <a:buSzPts val="1800"/>
              <a:buFont typeface="Meiryo"/>
              <a:buNone/>
            </a:pPr>
            <a:r>
              <a:rPr lang="ja-JP" sz="1800" b="1">
                <a:latin typeface="Meiryo UI" panose="020B0604030504040204" pitchFamily="34" charset="-128"/>
                <a:ea typeface="Meiryo UI" panose="020B0604030504040204" pitchFamily="34" charset="-128"/>
                <a:cs typeface="Noto Sans JP"/>
                <a:sym typeface="Noto Sans JP"/>
              </a:rPr>
              <a:t>HRMOS経費にログイン</a:t>
            </a:r>
            <a:endParaRPr sz="1800" b="1">
              <a:latin typeface="Meiryo UI" panose="020B0604030504040204" pitchFamily="34" charset="-128"/>
              <a:ea typeface="Meiryo UI" panose="020B0604030504040204" pitchFamily="34" charset="-128"/>
              <a:cs typeface="Noto Sans JP"/>
              <a:sym typeface="Noto Sans JP"/>
            </a:endParaRPr>
          </a:p>
        </p:txBody>
      </p:sp>
      <p:sp>
        <p:nvSpPr>
          <p:cNvPr id="137" name="Google Shape;137;p15"/>
          <p:cNvSpPr/>
          <p:nvPr/>
        </p:nvSpPr>
        <p:spPr>
          <a:xfrm>
            <a:off x="486248" y="2297280"/>
            <a:ext cx="25938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38" name="Google Shape;138;p15"/>
          <p:cNvSpPr/>
          <p:nvPr/>
        </p:nvSpPr>
        <p:spPr>
          <a:xfrm>
            <a:off x="3254903" y="2297884"/>
            <a:ext cx="62742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39" name="Google Shape;139;p15"/>
          <p:cNvSpPr/>
          <p:nvPr/>
        </p:nvSpPr>
        <p:spPr>
          <a:xfrm>
            <a:off x="3254902" y="1873126"/>
            <a:ext cx="6274159" cy="416305"/>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140" name="Google Shape;140;p15"/>
          <p:cNvSpPr/>
          <p:nvPr/>
        </p:nvSpPr>
        <p:spPr>
          <a:xfrm>
            <a:off x="486248" y="1873126"/>
            <a:ext cx="2593765" cy="424154"/>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pic>
        <p:nvPicPr>
          <p:cNvPr id="141" name="Google Shape;141;p15"/>
          <p:cNvPicPr preferRelativeResize="0"/>
          <p:nvPr/>
        </p:nvPicPr>
        <p:blipFill rotWithShape="1">
          <a:blip r:embed="rId3">
            <a:alphaModFix/>
          </a:blip>
          <a:srcRect/>
          <a:stretch/>
        </p:blipFill>
        <p:spPr>
          <a:xfrm>
            <a:off x="4232286" y="2645680"/>
            <a:ext cx="4319390" cy="3386460"/>
          </a:xfrm>
          <a:prstGeom prst="rect">
            <a:avLst/>
          </a:prstGeom>
          <a:noFill/>
          <a:ln w="9525" cap="flat" cmpd="sng">
            <a:solidFill>
              <a:srgbClr val="7F7F7F"/>
            </a:solidFill>
            <a:prstDash val="solid"/>
            <a:round/>
            <a:headEnd type="none" w="sm" len="sm"/>
            <a:tailEnd type="none" w="sm" len="sm"/>
          </a:ln>
        </p:spPr>
      </p:pic>
      <p:sp>
        <p:nvSpPr>
          <p:cNvPr id="142" name="Google Shape;142;p15"/>
          <p:cNvSpPr/>
          <p:nvPr/>
        </p:nvSpPr>
        <p:spPr>
          <a:xfrm>
            <a:off x="558881" y="245510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43" name="Google Shape;143;p15"/>
          <p:cNvSpPr txBox="1"/>
          <p:nvPr/>
        </p:nvSpPr>
        <p:spPr>
          <a:xfrm>
            <a:off x="486375" y="2851777"/>
            <a:ext cx="2593800" cy="600300"/>
          </a:xfrm>
          <a:prstGeom prst="rect">
            <a:avLst/>
          </a:prstGeom>
          <a:noFill/>
          <a:ln>
            <a:noFill/>
          </a:ln>
        </p:spPr>
        <p:txBody>
          <a:bodyPr spcFirstLastPara="1" wrap="square" lIns="180000" tIns="45700" rIns="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ブラウザから下記URL</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に</a:t>
            </a: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アクセスし</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a:t>
            </a:r>
            <a:endParaRPr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444746"/>
                </a:solidFill>
                <a:latin typeface="Meiryo UI" panose="020B0604030504040204" pitchFamily="34" charset="-128"/>
                <a:ea typeface="Meiryo UI" panose="020B0604030504040204" pitchFamily="34" charset="-128"/>
                <a:cs typeface="Noto Sans JP"/>
                <a:sym typeface="Noto Sans JP"/>
              </a:rPr>
              <a:t>ユーザーID・パスワードを入力してHRMOS経費にログインします。</a:t>
            </a:r>
            <a:endParaRPr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44" name="Google Shape;144;p15"/>
          <p:cNvSpPr/>
          <p:nvPr/>
        </p:nvSpPr>
        <p:spPr>
          <a:xfrm>
            <a:off x="5187905" y="3661655"/>
            <a:ext cx="2669556" cy="1144261"/>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45" name="Google Shape;145;p15"/>
          <p:cNvSpPr txBox="1"/>
          <p:nvPr/>
        </p:nvSpPr>
        <p:spPr>
          <a:xfrm>
            <a:off x="645150" y="3575875"/>
            <a:ext cx="2385900" cy="554100"/>
          </a:xfrm>
          <a:prstGeom prst="rect">
            <a:avLst/>
          </a:prstGeom>
          <a:noFill/>
          <a:ln w="9525" cap="flat" cmpd="sng">
            <a:solidFill>
              <a:schemeClr val="dk2"/>
            </a:solidFill>
            <a:prstDash val="solid"/>
            <a:round/>
            <a:headEnd type="none" w="sm" len="sm"/>
            <a:tailEnd type="none" w="sm" len="sm"/>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000" b="1">
                <a:solidFill>
                  <a:srgbClr val="3F3F3F"/>
                </a:solidFill>
                <a:latin typeface="Meiryo UI" panose="020B0604030504040204" pitchFamily="34" charset="-128"/>
                <a:ea typeface="Meiryo UI" panose="020B0604030504040204" pitchFamily="34" charset="-128"/>
                <a:cs typeface="Noto Sans JP"/>
                <a:sym typeface="Noto Sans JP"/>
              </a:rPr>
              <a:t>・ログインURL：</a:t>
            </a:r>
            <a:endParaRPr sz="1000" b="1">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000" b="1">
                <a:solidFill>
                  <a:srgbClr val="3F3F3F"/>
                </a:solidFill>
                <a:latin typeface="Meiryo UI" panose="020B0604030504040204" pitchFamily="34" charset="-128"/>
                <a:ea typeface="Meiryo UI" panose="020B0604030504040204" pitchFamily="34" charset="-128"/>
                <a:cs typeface="Noto Sans JP"/>
                <a:sym typeface="Noto Sans JP"/>
              </a:rPr>
              <a:t>・ユーザーID：社員番号</a:t>
            </a:r>
            <a:endParaRPr sz="1000" b="1">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000" b="1">
                <a:solidFill>
                  <a:srgbClr val="3F3F3F"/>
                </a:solidFill>
                <a:latin typeface="Meiryo UI" panose="020B0604030504040204" pitchFamily="34" charset="-128"/>
                <a:ea typeface="Meiryo UI" panose="020B0604030504040204" pitchFamily="34" charset="-128"/>
                <a:cs typeface="Noto Sans JP"/>
                <a:sym typeface="Noto Sans JP"/>
              </a:rPr>
              <a:t>・パスワード：社員番号</a:t>
            </a:r>
            <a:endParaRPr sz="1000" b="1">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46" name="Google Shape;146;p15"/>
          <p:cNvSpPr txBox="1"/>
          <p:nvPr/>
        </p:nvSpPr>
        <p:spPr>
          <a:xfrm>
            <a:off x="5750" y="342350"/>
            <a:ext cx="1614300" cy="2925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2400"/>
              <a:buFont typeface="Meiryo"/>
              <a:buNone/>
            </a:pPr>
            <a:r>
              <a:rPr lang="ja-JP" sz="1900" b="1">
                <a:solidFill>
                  <a:srgbClr val="FFFFFF"/>
                </a:solidFill>
                <a:latin typeface="Meiryo UI" panose="020B0604030504040204" pitchFamily="34" charset="-128"/>
                <a:ea typeface="Meiryo UI" panose="020B0604030504040204" pitchFamily="34" charset="-128"/>
                <a:cs typeface="Noto Sans JP"/>
                <a:sym typeface="Noto Sans JP"/>
              </a:rPr>
              <a:t>ログイン</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47" name="Google Shape;147;p15"/>
          <p:cNvSpPr/>
          <p:nvPr/>
        </p:nvSpPr>
        <p:spPr>
          <a:xfrm>
            <a:off x="5166271" y="3444261"/>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48" name="Google Shape;148;p15"/>
          <p:cNvSpPr/>
          <p:nvPr/>
        </p:nvSpPr>
        <p:spPr>
          <a:xfrm>
            <a:off x="1073488" y="3462925"/>
            <a:ext cx="1419300" cy="768300"/>
          </a:xfrm>
          <a:prstGeom prst="roundRect">
            <a:avLst>
              <a:gd name="adj" fmla="val 16667"/>
            </a:avLst>
          </a:prstGeom>
          <a:solidFill>
            <a:srgbClr val="F1C232">
              <a:alpha val="85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lt1"/>
              </a:buClr>
              <a:buSzPts val="1600"/>
              <a:buFont typeface="Meiryo"/>
              <a:buNone/>
            </a:pPr>
            <a:r>
              <a:rPr lang="ja-JP" sz="1200" b="1">
                <a:solidFill>
                  <a:schemeClr val="dk1"/>
                </a:solidFill>
                <a:latin typeface="Meiryo UI" panose="020B0604030504040204" pitchFamily="34" charset="-128"/>
                <a:ea typeface="Meiryo UI" panose="020B0604030504040204" pitchFamily="34" charset="-128"/>
                <a:cs typeface="Noto Sans JP"/>
                <a:sym typeface="Noto Sans JP"/>
              </a:rPr>
              <a:t>貴社の情報を</a:t>
            </a:r>
            <a:endParaRPr sz="1200" b="1">
              <a:solidFill>
                <a:schemeClr val="dk1"/>
              </a:solidFill>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Clr>
                <a:schemeClr val="lt1"/>
              </a:buClr>
              <a:buSzPts val="1600"/>
              <a:buFont typeface="Meiryo"/>
              <a:buNone/>
            </a:pPr>
            <a:r>
              <a:rPr lang="ja-JP" sz="1200" b="1">
                <a:solidFill>
                  <a:schemeClr val="dk1"/>
                </a:solidFill>
                <a:latin typeface="Meiryo UI" panose="020B0604030504040204" pitchFamily="34" charset="-128"/>
                <a:ea typeface="Meiryo UI" panose="020B0604030504040204" pitchFamily="34" charset="-128"/>
                <a:cs typeface="Noto Sans JP"/>
                <a:sym typeface="Noto Sans JP"/>
              </a:rPr>
              <a:t>記載ください</a:t>
            </a:r>
            <a:endParaRPr>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sp>
        <p:nvSpPr>
          <p:cNvPr id="1072" name="Google Shape;1072;p66"/>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定期区間の登録②</a:t>
            </a:r>
            <a:endParaRPr sz="2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073" name="Google Shape;1073;p66"/>
          <p:cNvSpPr/>
          <p:nvPr/>
        </p:nvSpPr>
        <p:spPr>
          <a:xfrm>
            <a:off x="486248" y="2122352"/>
            <a:ext cx="25938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074" name="Google Shape;1074;p66"/>
          <p:cNvSpPr/>
          <p:nvPr/>
        </p:nvSpPr>
        <p:spPr>
          <a:xfrm>
            <a:off x="3254903" y="2117482"/>
            <a:ext cx="62742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075" name="Google Shape;1075;p66"/>
          <p:cNvSpPr/>
          <p:nvPr/>
        </p:nvSpPr>
        <p:spPr>
          <a:xfrm>
            <a:off x="3254902" y="1698198"/>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lvl="0" algn="ctr">
              <a:buClr>
                <a:schemeClr val="lt1"/>
              </a:buClr>
              <a:buSzPts val="1600"/>
            </a:pPr>
            <a:r>
              <a:rPr lang="ja-JP" altLang="en-US"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lang="ja-JP" altLang="en-US"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1076" name="Google Shape;1076;p66"/>
          <p:cNvSpPr/>
          <p:nvPr/>
        </p:nvSpPr>
        <p:spPr>
          <a:xfrm>
            <a:off x="486248" y="1698198"/>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078" name="Google Shape;1078;p66"/>
          <p:cNvSpPr txBox="1"/>
          <p:nvPr/>
        </p:nvSpPr>
        <p:spPr>
          <a:xfrm>
            <a:off x="479950" y="2696114"/>
            <a:ext cx="2600056" cy="430847"/>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表示された</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検索結果の中から、</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最適な経路を選択します。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grpSp>
        <p:nvGrpSpPr>
          <p:cNvPr id="1081" name="Google Shape;1081;p66"/>
          <p:cNvGrpSpPr/>
          <p:nvPr/>
        </p:nvGrpSpPr>
        <p:grpSpPr>
          <a:xfrm>
            <a:off x="3424063" y="2232198"/>
            <a:ext cx="4600063" cy="1568331"/>
            <a:chOff x="3590163" y="2454435"/>
            <a:chExt cx="5497865" cy="1874425"/>
          </a:xfrm>
        </p:grpSpPr>
        <p:pic>
          <p:nvPicPr>
            <p:cNvPr id="1082" name="Google Shape;1082;p66"/>
            <p:cNvPicPr preferRelativeResize="0"/>
            <p:nvPr/>
          </p:nvPicPr>
          <p:blipFill>
            <a:blip r:embed="rId3">
              <a:alphaModFix/>
            </a:blip>
            <a:stretch>
              <a:fillRect/>
            </a:stretch>
          </p:blipFill>
          <p:spPr>
            <a:xfrm>
              <a:off x="3590163" y="2454435"/>
              <a:ext cx="5497865" cy="1874425"/>
            </a:xfrm>
            <a:prstGeom prst="rect">
              <a:avLst/>
            </a:prstGeom>
            <a:noFill/>
            <a:ln>
              <a:solidFill>
                <a:schemeClr val="bg1">
                  <a:lumMod val="75000"/>
                </a:schemeClr>
              </a:solidFill>
            </a:ln>
            <a:effectLst>
              <a:outerShdw blurRad="50800" dist="38100" dir="2700000" algn="tl" rotWithShape="0">
                <a:prstClr val="black">
                  <a:alpha val="40000"/>
                </a:prstClr>
              </a:outerShdw>
            </a:effectLst>
          </p:spPr>
        </p:pic>
        <p:sp>
          <p:nvSpPr>
            <p:cNvPr id="1083" name="Google Shape;1083;p66"/>
            <p:cNvSpPr/>
            <p:nvPr/>
          </p:nvSpPr>
          <p:spPr>
            <a:xfrm rot="10800000" flipH="1">
              <a:off x="8484685" y="2954145"/>
              <a:ext cx="482131" cy="247500"/>
            </a:xfrm>
            <a:prstGeom prst="rect">
              <a:avLst/>
            </a:prstGeom>
            <a:noFill/>
            <a:ln w="159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38225" tIns="38225" rIns="38225" bIns="38225" anchor="ctr" anchorCtr="0">
              <a:noAutofit/>
            </a:bodyPr>
            <a:lstStyle/>
            <a:p>
              <a:pPr marL="0" marR="0" lvl="0" indent="0" algn="l" rtl="0">
                <a:lnSpc>
                  <a:spcPct val="100000"/>
                </a:lnSpc>
                <a:spcBef>
                  <a:spcPts val="0"/>
                </a:spcBef>
                <a:spcAft>
                  <a:spcPts val="0"/>
                </a:spcAft>
                <a:buClr>
                  <a:srgbClr val="000000"/>
                </a:buClr>
                <a:buSzPts val="1506"/>
                <a:buFont typeface="Calibri"/>
                <a:buNone/>
              </a:pPr>
              <a:endParaRPr sz="1506"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grpSp>
      <p:sp>
        <p:nvSpPr>
          <p:cNvPr id="1085" name="Google Shape;1085;p66"/>
          <p:cNvSpPr txBox="1"/>
          <p:nvPr/>
        </p:nvSpPr>
        <p:spPr>
          <a:xfrm>
            <a:off x="479950" y="4919880"/>
            <a:ext cx="2600056" cy="430847"/>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選択した定期区間が反映されていることを</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確認し、［</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登録</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をクリックして完了です。</a:t>
            </a:r>
            <a:endParaRPr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086" name="Google Shape;1086;p66"/>
          <p:cNvSpPr txBox="1"/>
          <p:nvPr/>
        </p:nvSpPr>
        <p:spPr>
          <a:xfrm>
            <a:off x="486248" y="3761441"/>
            <a:ext cx="2547258" cy="467224"/>
          </a:xfrm>
          <a:prstGeom prst="rect">
            <a:avLst/>
          </a:prstGeom>
          <a:noFill/>
          <a:ln>
            <a:noFill/>
          </a:ln>
        </p:spPr>
        <p:txBody>
          <a:bodyPr spcFirstLastPara="1" wrap="square" lIns="180000" tIns="36000" rIns="91425" bIns="91425" anchor="t" anchorCtr="0">
            <a:spAutoFit/>
          </a:bodyPr>
          <a:lstStyle/>
          <a:p>
            <a:pPr marL="0" lvl="0" indent="0" algn="l" rtl="0">
              <a:spcBef>
                <a:spcPts val="0"/>
              </a:spcBef>
              <a:spcAft>
                <a:spcPts val="0"/>
              </a:spcAft>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経路の詳細を確認し、</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［選択した経路を反映］をクリックします。</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grpSp>
        <p:nvGrpSpPr>
          <p:cNvPr id="9" name="グループ化 8">
            <a:extLst>
              <a:ext uri="{FF2B5EF4-FFF2-40B4-BE49-F238E27FC236}">
                <a16:creationId xmlns:a16="http://schemas.microsoft.com/office/drawing/2014/main" id="{2171F2F0-C4ED-67A3-DBBF-6E27F0E63AD7}"/>
              </a:ext>
            </a:extLst>
          </p:cNvPr>
          <p:cNvGrpSpPr/>
          <p:nvPr/>
        </p:nvGrpSpPr>
        <p:grpSpPr>
          <a:xfrm>
            <a:off x="3458453" y="3893535"/>
            <a:ext cx="3359676" cy="1831404"/>
            <a:chOff x="3458453" y="3893536"/>
            <a:chExt cx="2715329" cy="1480162"/>
          </a:xfrm>
        </p:grpSpPr>
        <p:pic>
          <p:nvPicPr>
            <p:cNvPr id="1080" name="Google Shape;1080;p66"/>
            <p:cNvPicPr preferRelativeResize="0"/>
            <p:nvPr/>
          </p:nvPicPr>
          <p:blipFill rotWithShape="1">
            <a:blip r:embed="rId4">
              <a:alphaModFix/>
            </a:blip>
            <a:srcRect b="13897"/>
            <a:stretch/>
          </p:blipFill>
          <p:spPr>
            <a:xfrm>
              <a:off x="3458453" y="3893536"/>
              <a:ext cx="2715329" cy="1480162"/>
            </a:xfrm>
            <a:prstGeom prst="rect">
              <a:avLst/>
            </a:prstGeom>
            <a:noFill/>
            <a:ln>
              <a:solidFill>
                <a:schemeClr val="bg1">
                  <a:lumMod val="75000"/>
                </a:schemeClr>
              </a:solidFill>
            </a:ln>
            <a:effectLst>
              <a:outerShdw blurRad="50800" dist="38100" dir="2700000" algn="tl" rotWithShape="0">
                <a:prstClr val="black">
                  <a:alpha val="40000"/>
                </a:prstClr>
              </a:outerShdw>
            </a:effectLst>
          </p:spPr>
        </p:pic>
        <p:sp>
          <p:nvSpPr>
            <p:cNvPr id="1087" name="Google Shape;1087;p66"/>
            <p:cNvSpPr/>
            <p:nvPr/>
          </p:nvSpPr>
          <p:spPr>
            <a:xfrm rot="10800000" flipH="1">
              <a:off x="5011878" y="5213081"/>
              <a:ext cx="520200" cy="153818"/>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grpSp>
      <p:pic>
        <p:nvPicPr>
          <p:cNvPr id="1088" name="Google Shape;1088;p66"/>
          <p:cNvPicPr preferRelativeResize="0"/>
          <p:nvPr/>
        </p:nvPicPr>
        <p:blipFill>
          <a:blip r:embed="rId5">
            <a:alphaModFix/>
          </a:blip>
          <a:stretch>
            <a:fillRect/>
          </a:stretch>
        </p:blipFill>
        <p:spPr>
          <a:xfrm>
            <a:off x="6166701" y="5490532"/>
            <a:ext cx="3230723" cy="604725"/>
          </a:xfrm>
          <a:prstGeom prst="rect">
            <a:avLst/>
          </a:prstGeom>
          <a:noFill/>
          <a:ln>
            <a:solidFill>
              <a:schemeClr val="bg1">
                <a:lumMod val="75000"/>
              </a:schemeClr>
            </a:solidFill>
          </a:ln>
          <a:effectLst>
            <a:outerShdw blurRad="50800" dist="38100" dir="2700000" algn="tl" rotWithShape="0">
              <a:prstClr val="black">
                <a:alpha val="40000"/>
              </a:prstClr>
            </a:outerShdw>
          </a:effectLst>
        </p:spPr>
      </p:pic>
      <p:sp>
        <p:nvSpPr>
          <p:cNvPr id="1090" name="Google Shape;1090;p66"/>
          <p:cNvSpPr/>
          <p:nvPr/>
        </p:nvSpPr>
        <p:spPr>
          <a:xfrm rot="10800000" flipH="1">
            <a:off x="8913265" y="5926069"/>
            <a:ext cx="472909" cy="169200"/>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2" name="Google Shape;1048;p65">
            <a:extLst>
              <a:ext uri="{FF2B5EF4-FFF2-40B4-BE49-F238E27FC236}">
                <a16:creationId xmlns:a16="http://schemas.microsoft.com/office/drawing/2014/main" id="{5147631E-9C77-7D9C-6A67-7C50C7A35071}"/>
              </a:ext>
            </a:extLst>
          </p:cNvPr>
          <p:cNvSpPr txBox="1"/>
          <p:nvPr/>
        </p:nvSpPr>
        <p:spPr>
          <a:xfrm>
            <a:off x="38526" y="176338"/>
            <a:ext cx="1570500" cy="584775"/>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2400"/>
              <a:buFont typeface="Meiryo"/>
              <a:buNone/>
            </a:pPr>
            <a:r>
              <a:rPr lang="ja-JP" altLang="en-US" sz="1900" b="1">
                <a:solidFill>
                  <a:srgbClr val="FFFFFF"/>
                </a:solidFill>
                <a:latin typeface="Meiryo UI" panose="020B0604030504040204" pitchFamily="34" charset="-128"/>
                <a:ea typeface="Meiryo UI" panose="020B0604030504040204" pitchFamily="34" charset="-128"/>
                <a:cs typeface="Noto Sans JP"/>
                <a:sym typeface="Noto Sans JP"/>
              </a:rPr>
              <a:t>定期区間の</a:t>
            </a:r>
            <a:endParaRPr lang="en-US" altLang="ja-JP" sz="1900" b="1" dirty="0">
              <a:solidFill>
                <a:srgbClr val="FFFFFF"/>
              </a:solidFill>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FFFFFF"/>
              </a:buClr>
              <a:buSzPts val="2400"/>
              <a:buFont typeface="Meiryo"/>
              <a:buNone/>
            </a:pPr>
            <a:r>
              <a:rPr lang="ja-JP" altLang="en-US" sz="1900" b="1" i="0" u="none" strike="noStrike" cap="none">
                <a:solidFill>
                  <a:srgbClr val="FFFFFF"/>
                </a:solidFill>
                <a:latin typeface="Meiryo UI" panose="020B0604030504040204" pitchFamily="34" charset="-128"/>
                <a:ea typeface="Meiryo UI" panose="020B0604030504040204" pitchFamily="34" charset="-128"/>
                <a:cs typeface="Noto Sans JP"/>
                <a:sym typeface="Noto Sans JP"/>
              </a:rPr>
              <a:t>登録</a:t>
            </a:r>
            <a:endParaRPr sz="9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 name="Google Shape;975;p62">
            <a:extLst>
              <a:ext uri="{FF2B5EF4-FFF2-40B4-BE49-F238E27FC236}">
                <a16:creationId xmlns:a16="http://schemas.microsoft.com/office/drawing/2014/main" id="{64953FC2-744E-D126-59A2-2EC1CA799382}"/>
              </a:ext>
            </a:extLst>
          </p:cNvPr>
          <p:cNvSpPr/>
          <p:nvPr/>
        </p:nvSpPr>
        <p:spPr>
          <a:xfrm>
            <a:off x="558881" y="2296076"/>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800" b="1" dirty="0">
                <a:solidFill>
                  <a:schemeClr val="lt1"/>
                </a:solidFill>
                <a:latin typeface="Meiryo UI" panose="020B0604030504040204" pitchFamily="34" charset="-128"/>
                <a:ea typeface="Meiryo UI" panose="020B0604030504040204" pitchFamily="34" charset="-128"/>
                <a:cs typeface="Noto Sans JP"/>
                <a:sym typeface="Noto Sans JP"/>
              </a:rPr>
              <a:t>4</a:t>
            </a:r>
            <a:endParaRPr sz="14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4" name="Google Shape;979;p62">
            <a:extLst>
              <a:ext uri="{FF2B5EF4-FFF2-40B4-BE49-F238E27FC236}">
                <a16:creationId xmlns:a16="http://schemas.microsoft.com/office/drawing/2014/main" id="{0B4BA377-0BB5-2794-3F34-37761E23BEF3}"/>
              </a:ext>
            </a:extLst>
          </p:cNvPr>
          <p:cNvSpPr/>
          <p:nvPr/>
        </p:nvSpPr>
        <p:spPr>
          <a:xfrm>
            <a:off x="558880" y="3354123"/>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800" b="1" dirty="0">
                <a:solidFill>
                  <a:schemeClr val="lt1"/>
                </a:solidFill>
                <a:latin typeface="Meiryo UI" panose="020B0604030504040204" pitchFamily="34" charset="-128"/>
                <a:ea typeface="Meiryo UI" panose="020B0604030504040204" pitchFamily="34" charset="-128"/>
                <a:cs typeface="Noto Sans JP"/>
                <a:sym typeface="Noto Sans JP"/>
              </a:rPr>
              <a:t>5</a:t>
            </a:r>
            <a:endParaRPr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5" name="Google Shape;979;p62">
            <a:extLst>
              <a:ext uri="{FF2B5EF4-FFF2-40B4-BE49-F238E27FC236}">
                <a16:creationId xmlns:a16="http://schemas.microsoft.com/office/drawing/2014/main" id="{168C9D0D-BAFC-4013-0892-B436F5460317}"/>
              </a:ext>
            </a:extLst>
          </p:cNvPr>
          <p:cNvSpPr/>
          <p:nvPr/>
        </p:nvSpPr>
        <p:spPr>
          <a:xfrm>
            <a:off x="545120" y="4532405"/>
            <a:ext cx="51776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6</a:t>
            </a:r>
            <a:endParaRPr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6" name="Google Shape;994;p62">
            <a:extLst>
              <a:ext uri="{FF2B5EF4-FFF2-40B4-BE49-F238E27FC236}">
                <a16:creationId xmlns:a16="http://schemas.microsoft.com/office/drawing/2014/main" id="{6191B070-3B04-D442-5FE1-A721FCC1EAFF}"/>
              </a:ext>
            </a:extLst>
          </p:cNvPr>
          <p:cNvSpPr/>
          <p:nvPr/>
        </p:nvSpPr>
        <p:spPr>
          <a:xfrm>
            <a:off x="7226352" y="2650305"/>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4</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7" name="Google Shape;994;p62">
            <a:extLst>
              <a:ext uri="{FF2B5EF4-FFF2-40B4-BE49-F238E27FC236}">
                <a16:creationId xmlns:a16="http://schemas.microsoft.com/office/drawing/2014/main" id="{572B1690-B833-07AB-77F2-8F935CD1CC6E}"/>
              </a:ext>
            </a:extLst>
          </p:cNvPr>
          <p:cNvSpPr/>
          <p:nvPr/>
        </p:nvSpPr>
        <p:spPr>
          <a:xfrm>
            <a:off x="5081081" y="5531368"/>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dirty="0">
                <a:solidFill>
                  <a:schemeClr val="lt1"/>
                </a:solidFill>
                <a:latin typeface="Meiryo UI" panose="020B0604030504040204" pitchFamily="34" charset="-128"/>
                <a:ea typeface="Meiryo UI" panose="020B0604030504040204" pitchFamily="34" charset="-128"/>
                <a:cs typeface="Noto Sans JP"/>
                <a:sym typeface="Noto Sans JP"/>
              </a:rPr>
              <a:t>5</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8" name="Google Shape;994;p62">
            <a:extLst>
              <a:ext uri="{FF2B5EF4-FFF2-40B4-BE49-F238E27FC236}">
                <a16:creationId xmlns:a16="http://schemas.microsoft.com/office/drawing/2014/main" id="{CE15F402-CF20-2879-71D0-148A6B6AD73E}"/>
              </a:ext>
            </a:extLst>
          </p:cNvPr>
          <p:cNvSpPr/>
          <p:nvPr/>
        </p:nvSpPr>
        <p:spPr>
          <a:xfrm>
            <a:off x="8618063" y="5911650"/>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6</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847">
          <a:extLst>
            <a:ext uri="{FF2B5EF4-FFF2-40B4-BE49-F238E27FC236}">
              <a16:creationId xmlns:a16="http://schemas.microsoft.com/office/drawing/2014/main" id="{0C4B31B0-A701-96AC-68D9-15DAB73A6425}"/>
            </a:ext>
          </a:extLst>
        </p:cNvPr>
        <p:cNvGrpSpPr/>
        <p:nvPr/>
      </p:nvGrpSpPr>
      <p:grpSpPr>
        <a:xfrm>
          <a:off x="0" y="0"/>
          <a:ext cx="0" cy="0"/>
          <a:chOff x="0" y="0"/>
          <a:chExt cx="0" cy="0"/>
        </a:xfrm>
      </p:grpSpPr>
      <p:sp>
        <p:nvSpPr>
          <p:cNvPr id="848" name="Google Shape;848;p57">
            <a:extLst>
              <a:ext uri="{FF2B5EF4-FFF2-40B4-BE49-F238E27FC236}">
                <a16:creationId xmlns:a16="http://schemas.microsoft.com/office/drawing/2014/main" id="{92E9E50D-8140-00EE-B4A5-40E493F8D672}"/>
              </a:ext>
            </a:extLst>
          </p:cNvPr>
          <p:cNvSpPr txBox="1">
            <a:spLocks noGrp="1"/>
          </p:cNvSpPr>
          <p:nvPr>
            <p:ph type="title"/>
          </p:nvPr>
        </p:nvSpPr>
        <p:spPr>
          <a:xfrm>
            <a:off x="748400" y="3131100"/>
            <a:ext cx="8370000" cy="595800"/>
          </a:xfrm>
          <a:prstGeom prst="rect">
            <a:avLst/>
          </a:prstGeom>
        </p:spPr>
        <p:txBody>
          <a:bodyPr spcFirstLastPara="1" wrap="square" lIns="45700" tIns="45700" rIns="45700" bIns="45700" anchor="ctr" anchorCtr="0">
            <a:normAutofit/>
          </a:bodyPr>
          <a:lstStyle/>
          <a:p>
            <a:pPr lvl="0"/>
            <a:r>
              <a:rPr lang="ja-JP" altLang="ja-JP" sz="3200">
                <a:latin typeface="Meiryo UI" panose="020B0604030504040204" pitchFamily="34" charset="-128"/>
                <a:ea typeface="Meiryo UI" panose="020B0604030504040204" pitchFamily="34" charset="-128"/>
              </a:rPr>
              <a:t>HRMOS経費アプリ</a:t>
            </a:r>
            <a:r>
              <a:rPr lang="ja-JP" altLang="en-US" sz="3200">
                <a:latin typeface="Meiryo UI" panose="020B0604030504040204" pitchFamily="34" charset="-128"/>
                <a:ea typeface="Meiryo UI" panose="020B0604030504040204" pitchFamily="34" charset="-128"/>
              </a:rPr>
              <a:t>の初期設定</a:t>
            </a:r>
            <a:endParaRPr sz="3000" dirty="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9172244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098;p67">
            <a:extLst>
              <a:ext uri="{FF2B5EF4-FFF2-40B4-BE49-F238E27FC236}">
                <a16:creationId xmlns:a16="http://schemas.microsoft.com/office/drawing/2014/main" id="{1BA39AD9-0553-0135-F603-D1FD4DC1D7AC}"/>
              </a:ext>
            </a:extLst>
          </p:cNvPr>
          <p:cNvSpPr txBox="1"/>
          <p:nvPr/>
        </p:nvSpPr>
        <p:spPr>
          <a:xfrm>
            <a:off x="38526" y="176338"/>
            <a:ext cx="1570500" cy="584775"/>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2400"/>
              <a:buFont typeface="Meiryo"/>
              <a:buNone/>
            </a:pPr>
            <a:r>
              <a:rPr lang="en-US" altLang="ja-JP" sz="1900" b="1" dirty="0">
                <a:solidFill>
                  <a:srgbClr val="FFFFFF"/>
                </a:solidFill>
                <a:latin typeface="Meiryo UI" panose="020B0604030504040204" pitchFamily="34" charset="-128"/>
                <a:ea typeface="Meiryo UI" panose="020B0604030504040204" pitchFamily="34" charset="-128"/>
                <a:cs typeface="Noto Sans JP"/>
                <a:sym typeface="Noto Sans JP"/>
              </a:rPr>
              <a:t>HRMOS</a:t>
            </a:r>
            <a:r>
              <a:rPr lang="ja-JP" altLang="en-US" sz="1900" b="1">
                <a:solidFill>
                  <a:srgbClr val="FFFFFF"/>
                </a:solidFill>
                <a:latin typeface="Meiryo UI" panose="020B0604030504040204" pitchFamily="34" charset="-128"/>
                <a:ea typeface="Meiryo UI" panose="020B0604030504040204" pitchFamily="34" charset="-128"/>
                <a:cs typeface="Noto Sans JP"/>
                <a:sym typeface="Noto Sans JP"/>
              </a:rPr>
              <a:t>経費</a:t>
            </a:r>
            <a:endParaRPr lang="en-US" altLang="ja-JP" sz="1900" b="1" dirty="0">
              <a:solidFill>
                <a:srgbClr val="FFFFFF"/>
              </a:solidFill>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FFFFFF"/>
              </a:buClr>
              <a:buSzPts val="2400"/>
              <a:buFont typeface="Meiryo"/>
              <a:buNone/>
            </a:pPr>
            <a:r>
              <a:rPr lang="ja-JP" altLang="en-US" sz="1900" b="1" i="0" u="none" strike="noStrike" cap="none">
                <a:solidFill>
                  <a:srgbClr val="FFFFFF"/>
                </a:solidFill>
                <a:latin typeface="Meiryo UI" panose="020B0604030504040204" pitchFamily="34" charset="-128"/>
                <a:ea typeface="Meiryo UI" panose="020B0604030504040204" pitchFamily="34" charset="-128"/>
                <a:cs typeface="Noto Sans JP"/>
                <a:sym typeface="Noto Sans JP"/>
              </a:rPr>
              <a:t>アプリ</a:t>
            </a:r>
            <a:endParaRPr sz="9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 name="Google Shape;1099;p67">
            <a:extLst>
              <a:ext uri="{FF2B5EF4-FFF2-40B4-BE49-F238E27FC236}">
                <a16:creationId xmlns:a16="http://schemas.microsoft.com/office/drawing/2014/main" id="{0551E869-20A2-08C2-5FB6-3A6843B68F0D}"/>
              </a:ext>
            </a:extLst>
          </p:cNvPr>
          <p:cNvSpPr txBox="1"/>
          <p:nvPr/>
        </p:nvSpPr>
        <p:spPr>
          <a:xfrm>
            <a:off x="1827600" y="284075"/>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HRMOS経費アプリ</a:t>
            </a:r>
            <a:r>
              <a:rPr lang="ja-JP" altLang="en-US" sz="2400" b="1">
                <a:latin typeface="Meiryo UI" panose="020B0604030504040204" pitchFamily="34" charset="-128"/>
                <a:ea typeface="Meiryo UI" panose="020B0604030504040204" pitchFamily="34" charset="-128"/>
                <a:cs typeface="Noto Sans JP"/>
                <a:sym typeface="Noto Sans JP"/>
              </a:rPr>
              <a:t>とは</a:t>
            </a:r>
            <a:endParaRPr sz="24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pic>
        <p:nvPicPr>
          <p:cNvPr id="4" name="Google Shape;1111;p67" title="図1.png">
            <a:extLst>
              <a:ext uri="{FF2B5EF4-FFF2-40B4-BE49-F238E27FC236}">
                <a16:creationId xmlns:a16="http://schemas.microsoft.com/office/drawing/2014/main" id="{F2B07C24-2BF0-E05E-CE24-036DAA2B41D8}"/>
              </a:ext>
            </a:extLst>
          </p:cNvPr>
          <p:cNvPicPr preferRelativeResize="0"/>
          <p:nvPr/>
        </p:nvPicPr>
        <p:blipFill>
          <a:blip r:embed="rId2">
            <a:alphaModFix/>
          </a:blip>
          <a:stretch>
            <a:fillRect/>
          </a:stretch>
        </p:blipFill>
        <p:spPr>
          <a:xfrm>
            <a:off x="337355" y="1383177"/>
            <a:ext cx="1002214" cy="1002214"/>
          </a:xfrm>
          <a:prstGeom prst="roundRect">
            <a:avLst>
              <a:gd name="adj" fmla="val 21977"/>
            </a:avLst>
          </a:prstGeom>
          <a:noFill/>
          <a:ln>
            <a:solidFill>
              <a:schemeClr val="bg1">
                <a:lumMod val="75000"/>
              </a:schemeClr>
            </a:solidFill>
          </a:ln>
        </p:spPr>
      </p:pic>
      <p:sp>
        <p:nvSpPr>
          <p:cNvPr id="5" name="Google Shape;1113;p67">
            <a:extLst>
              <a:ext uri="{FF2B5EF4-FFF2-40B4-BE49-F238E27FC236}">
                <a16:creationId xmlns:a16="http://schemas.microsoft.com/office/drawing/2014/main" id="{D2E892E1-520C-FBC1-75C8-F71BB4EBED1D}"/>
              </a:ext>
            </a:extLst>
          </p:cNvPr>
          <p:cNvSpPr txBox="1"/>
          <p:nvPr/>
        </p:nvSpPr>
        <p:spPr>
          <a:xfrm>
            <a:off x="1609026" y="1235811"/>
            <a:ext cx="7832034" cy="3654242"/>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ja-JP" sz="1800" b="1">
                <a:solidFill>
                  <a:srgbClr val="3F3F3F"/>
                </a:solidFill>
                <a:latin typeface="Meiryo UI" panose="020B0604030504040204" pitchFamily="34" charset="-128"/>
                <a:ea typeface="Meiryo UI" panose="020B0604030504040204" pitchFamily="34" charset="-128"/>
                <a:cs typeface="Noto Sans JP"/>
                <a:sym typeface="Noto Sans JP"/>
              </a:rPr>
              <a:t>■このアプリでできること</a:t>
            </a:r>
            <a:endParaRPr sz="1800" b="1"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lnSpc>
                <a:spcPct val="115000"/>
              </a:lnSpc>
              <a:spcBef>
                <a:spcPts val="0"/>
              </a:spcBef>
              <a:spcAft>
                <a:spcPts val="0"/>
              </a:spcAft>
              <a:buNone/>
            </a:pPr>
            <a:r>
              <a:rPr lang="ja-JP" altLang="en-US">
                <a:solidFill>
                  <a:srgbClr val="3F3F3F"/>
                </a:solidFill>
                <a:latin typeface="Meiryo UI" panose="020B0604030504040204" pitchFamily="34" charset="-128"/>
                <a:ea typeface="Meiryo UI" panose="020B0604030504040204" pitchFamily="34" charset="-128"/>
                <a:cs typeface="Noto Sans JP"/>
                <a:sym typeface="Noto Sans JP"/>
              </a:rPr>
              <a:t>「</a:t>
            </a:r>
            <a:r>
              <a:rPr lang="ja-JP">
                <a:solidFill>
                  <a:srgbClr val="3F3F3F"/>
                </a:solidFill>
                <a:latin typeface="Meiryo UI" panose="020B0604030504040204" pitchFamily="34" charset="-128"/>
                <a:ea typeface="Meiryo UI" panose="020B0604030504040204" pitchFamily="34" charset="-128"/>
                <a:cs typeface="Noto Sans JP"/>
                <a:sym typeface="Noto Sans JP"/>
              </a:rPr>
              <a:t>交通費精算</a:t>
            </a:r>
            <a:r>
              <a:rPr lang="ja-JP" altLang="en-US">
                <a:solidFill>
                  <a:srgbClr val="3F3F3F"/>
                </a:solidFill>
                <a:latin typeface="Meiryo UI" panose="020B0604030504040204" pitchFamily="34" charset="-128"/>
                <a:ea typeface="Meiryo UI" panose="020B0604030504040204" pitchFamily="34" charset="-128"/>
                <a:cs typeface="Noto Sans JP"/>
                <a:sym typeface="Noto Sans JP"/>
              </a:rPr>
              <a:t>」「</a:t>
            </a:r>
            <a:r>
              <a:rPr lang="ja-JP">
                <a:solidFill>
                  <a:srgbClr val="3F3F3F"/>
                </a:solidFill>
                <a:latin typeface="Meiryo UI" panose="020B0604030504040204" pitchFamily="34" charset="-128"/>
                <a:ea typeface="Meiryo UI" panose="020B0604030504040204" pitchFamily="34" charset="-128"/>
                <a:cs typeface="Noto Sans JP"/>
                <a:sym typeface="Noto Sans JP"/>
              </a:rPr>
              <a:t>出張申請/精算</a:t>
            </a:r>
            <a:r>
              <a:rPr lang="ja-JP" altLang="en-US">
                <a:solidFill>
                  <a:srgbClr val="3F3F3F"/>
                </a:solidFill>
                <a:latin typeface="Meiryo UI" panose="020B0604030504040204" pitchFamily="34" charset="-128"/>
                <a:ea typeface="Meiryo UI" panose="020B0604030504040204" pitchFamily="34" charset="-128"/>
                <a:cs typeface="Noto Sans JP"/>
                <a:sym typeface="Noto Sans JP"/>
              </a:rPr>
              <a:t>」「</a:t>
            </a:r>
            <a:r>
              <a:rPr lang="ja-JP">
                <a:solidFill>
                  <a:srgbClr val="3F3F3F"/>
                </a:solidFill>
                <a:latin typeface="Meiryo UI" panose="020B0604030504040204" pitchFamily="34" charset="-128"/>
                <a:ea typeface="Meiryo UI" panose="020B0604030504040204" pitchFamily="34" charset="-128"/>
                <a:cs typeface="Noto Sans JP"/>
                <a:sym typeface="Noto Sans JP"/>
              </a:rPr>
              <a:t>経費申請/精算</a:t>
            </a:r>
            <a:r>
              <a:rPr lang="ja-JP" altLang="en-US">
                <a:solidFill>
                  <a:srgbClr val="3F3F3F"/>
                </a:solidFill>
                <a:latin typeface="Meiryo UI" panose="020B0604030504040204" pitchFamily="34" charset="-128"/>
                <a:ea typeface="Meiryo UI" panose="020B0604030504040204" pitchFamily="34" charset="-128"/>
                <a:cs typeface="Noto Sans JP"/>
                <a:sym typeface="Noto Sans JP"/>
              </a:rPr>
              <a:t>」の機能における伝票の</a:t>
            </a:r>
            <a:r>
              <a:rPr lang="ja-JP">
                <a:solidFill>
                  <a:srgbClr val="3F3F3F"/>
                </a:solidFill>
                <a:latin typeface="Meiryo UI" panose="020B0604030504040204" pitchFamily="34" charset="-128"/>
                <a:ea typeface="Meiryo UI" panose="020B0604030504040204" pitchFamily="34" charset="-128"/>
                <a:cs typeface="Noto Sans JP"/>
                <a:sym typeface="Noto Sans JP"/>
              </a:rPr>
              <a:t>起票と承認</a:t>
            </a:r>
            <a:endParaRPr lang="en-US" altLang="ja-JP"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lnSpc>
                <a:spcPct val="115000"/>
              </a:lnSpc>
              <a:spcBef>
                <a:spcPts val="0"/>
              </a:spcBef>
              <a:spcAft>
                <a:spcPts val="0"/>
              </a:spcAft>
              <a:buNone/>
            </a:pPr>
            <a:endParaRPr lang="en-US" sz="1200" dirty="0">
              <a:solidFill>
                <a:srgbClr val="3F3F3F"/>
              </a:solidFill>
              <a:latin typeface="Meiryo UI" panose="020B0604030504040204" pitchFamily="34" charset="-128"/>
              <a:ea typeface="Meiryo UI" panose="020B0604030504040204" pitchFamily="34" charset="-128"/>
              <a:cs typeface="Noto Sans JP"/>
              <a:sym typeface="Noto Sans JP"/>
            </a:endParaRPr>
          </a:p>
          <a:p>
            <a:pPr lvl="0">
              <a:lnSpc>
                <a:spcPct val="115000"/>
              </a:lnSpc>
            </a:pPr>
            <a:endParaRPr lang="en-US" altLang="ja-JP" sz="1800" b="1" dirty="0">
              <a:solidFill>
                <a:srgbClr val="3F3F3F"/>
              </a:solidFill>
              <a:latin typeface="Meiryo UI" panose="020B0604030504040204" pitchFamily="34" charset="-128"/>
              <a:ea typeface="Meiryo UI" panose="020B0604030504040204" pitchFamily="34" charset="-128"/>
              <a:cs typeface="Noto Sans JP"/>
              <a:sym typeface="Noto Sans JP"/>
            </a:endParaRPr>
          </a:p>
          <a:p>
            <a:pPr lvl="0">
              <a:lnSpc>
                <a:spcPct val="115000"/>
              </a:lnSpc>
            </a:pPr>
            <a:r>
              <a:rPr lang="ja-JP" altLang="en-US" sz="1800" b="1">
                <a:solidFill>
                  <a:srgbClr val="3F3F3F"/>
                </a:solidFill>
                <a:latin typeface="Meiryo UI" panose="020B0604030504040204" pitchFamily="34" charset="-128"/>
                <a:ea typeface="Meiryo UI" panose="020B0604030504040204" pitchFamily="34" charset="-128"/>
                <a:cs typeface="Noto Sans JP"/>
                <a:sym typeface="Noto Sans JP"/>
              </a:rPr>
              <a:t>■動作環境 </a:t>
            </a:r>
          </a:p>
          <a:p>
            <a:pPr lvl="0">
              <a:lnSpc>
                <a:spcPct val="115000"/>
              </a:lnSpc>
            </a:pPr>
            <a:r>
              <a:rPr lang="ja-JP" altLang="en-US">
                <a:solidFill>
                  <a:srgbClr val="3F3F3F"/>
                </a:solidFill>
                <a:latin typeface="Meiryo UI" panose="020B0604030504040204" pitchFamily="34" charset="-128"/>
                <a:ea typeface="Meiryo UI" panose="020B0604030504040204" pitchFamily="34" charset="-128"/>
                <a:cs typeface="Noto Sans JP"/>
                <a:sym typeface="Noto Sans JP"/>
              </a:rPr>
              <a:t>最新の動作環境については、管理者（●●）までお問い合わせください。</a:t>
            </a:r>
            <a:endParaRPr lang="en-US" altLang="ja-JP" dirty="0">
              <a:solidFill>
                <a:srgbClr val="3F3F3F"/>
              </a:solidFill>
              <a:latin typeface="Meiryo UI" panose="020B0604030504040204" pitchFamily="34" charset="-128"/>
              <a:ea typeface="Meiryo UI" panose="020B0604030504040204" pitchFamily="34" charset="-128"/>
              <a:cs typeface="Noto Sans JP"/>
              <a:sym typeface="Noto Sans JP"/>
            </a:endParaRPr>
          </a:p>
          <a:p>
            <a:pPr lvl="0">
              <a:lnSpc>
                <a:spcPct val="170000"/>
              </a:lnSpc>
              <a:buSzPts val="1000"/>
            </a:pPr>
            <a:r>
              <a:rPr lang="ja-JP" altLang="en" sz="1100">
                <a:solidFill>
                  <a:srgbClr val="3F3F3F"/>
                </a:solidFill>
                <a:latin typeface="Meiryo UI" panose="020B0604030504040204" pitchFamily="34" charset="-128"/>
                <a:ea typeface="Meiryo UI" panose="020B0604030504040204" pitchFamily="34" charset="-128"/>
                <a:cs typeface="Meiryo"/>
                <a:sym typeface="Meiryo"/>
              </a:rPr>
              <a:t>（</a:t>
            </a:r>
            <a:r>
              <a:rPr lang="en" altLang="ja-JP" sz="1100" dirty="0">
                <a:solidFill>
                  <a:srgbClr val="3F3F3F"/>
                </a:solidFill>
                <a:latin typeface="Meiryo UI" panose="020B0604030504040204" pitchFamily="34" charset="-128"/>
                <a:ea typeface="Meiryo UI" panose="020B0604030504040204" pitchFamily="34" charset="-128"/>
                <a:cs typeface="Meiryo"/>
                <a:sym typeface="Meiryo"/>
              </a:rPr>
              <a:t>Android</a:t>
            </a:r>
            <a:r>
              <a:rPr lang="ja-JP" altLang="en-US" sz="1100">
                <a:solidFill>
                  <a:srgbClr val="3F3F3F"/>
                </a:solidFill>
                <a:latin typeface="Meiryo UI" panose="020B0604030504040204" pitchFamily="34" charset="-128"/>
                <a:ea typeface="Meiryo UI" panose="020B0604030504040204" pitchFamily="34" charset="-128"/>
                <a:cs typeface="Meiryo"/>
                <a:sym typeface="Meiryo"/>
              </a:rPr>
              <a:t>において、本アプリ起動後に画面が表示されない場合、</a:t>
            </a:r>
          </a:p>
          <a:p>
            <a:pPr lvl="0">
              <a:buSzPts val="1000"/>
            </a:pPr>
            <a:r>
              <a:rPr lang="en" altLang="ja-JP" sz="1100" dirty="0">
                <a:solidFill>
                  <a:srgbClr val="3F3F3F"/>
                </a:solidFill>
                <a:latin typeface="Meiryo UI" panose="020B0604030504040204" pitchFamily="34" charset="-128"/>
                <a:ea typeface="Meiryo UI" panose="020B0604030504040204" pitchFamily="34" charset="-128"/>
                <a:cs typeface="Meiryo"/>
                <a:sym typeface="Meiryo"/>
              </a:rPr>
              <a:t>Google Play</a:t>
            </a:r>
            <a:r>
              <a:rPr lang="ja-JP" altLang="en-US" sz="1100">
                <a:solidFill>
                  <a:srgbClr val="3F3F3F"/>
                </a:solidFill>
                <a:latin typeface="Meiryo UI" panose="020B0604030504040204" pitchFamily="34" charset="-128"/>
                <a:ea typeface="Meiryo UI" panose="020B0604030504040204" pitchFamily="34" charset="-128"/>
                <a:cs typeface="Meiryo"/>
                <a:sym typeface="Meiryo"/>
              </a:rPr>
              <a:t>にて「</a:t>
            </a:r>
            <a:r>
              <a:rPr lang="en" altLang="ja-JP" sz="1100" dirty="0">
                <a:solidFill>
                  <a:srgbClr val="3F3F3F"/>
                </a:solidFill>
                <a:latin typeface="Meiryo UI" panose="020B0604030504040204" pitchFamily="34" charset="-128"/>
                <a:ea typeface="Meiryo UI" panose="020B0604030504040204" pitchFamily="34" charset="-128"/>
                <a:cs typeface="Meiryo"/>
                <a:sym typeface="Meiryo"/>
              </a:rPr>
              <a:t>Android</a:t>
            </a:r>
            <a:r>
              <a:rPr lang="ja-JP" altLang="en-US" sz="1100">
                <a:solidFill>
                  <a:srgbClr val="3F3F3F"/>
                </a:solidFill>
                <a:latin typeface="Meiryo UI" panose="020B0604030504040204" pitchFamily="34" charset="-128"/>
                <a:ea typeface="Meiryo UI" panose="020B0604030504040204" pitchFamily="34" charset="-128"/>
                <a:cs typeface="Meiryo"/>
                <a:sym typeface="Meiryo"/>
              </a:rPr>
              <a:t>システムの</a:t>
            </a:r>
            <a:r>
              <a:rPr lang="en" altLang="ja-JP" sz="1100" dirty="0">
                <a:solidFill>
                  <a:srgbClr val="3F3F3F"/>
                </a:solidFill>
                <a:latin typeface="Meiryo UI" panose="020B0604030504040204" pitchFamily="34" charset="-128"/>
                <a:ea typeface="Meiryo UI" panose="020B0604030504040204" pitchFamily="34" charset="-128"/>
                <a:cs typeface="Meiryo"/>
                <a:sym typeface="Meiryo"/>
              </a:rPr>
              <a:t>WebView</a:t>
            </a:r>
            <a:r>
              <a:rPr lang="ja-JP" altLang="en" sz="1100">
                <a:solidFill>
                  <a:srgbClr val="3F3F3F"/>
                </a:solidFill>
                <a:latin typeface="Meiryo UI" panose="020B0604030504040204" pitchFamily="34" charset="-128"/>
                <a:ea typeface="Meiryo UI" panose="020B0604030504040204" pitchFamily="34" charset="-128"/>
                <a:cs typeface="Meiryo"/>
                <a:sym typeface="Meiryo"/>
              </a:rPr>
              <a:t>」</a:t>
            </a:r>
            <a:r>
              <a:rPr lang="ja-JP" altLang="en-US" sz="1100">
                <a:solidFill>
                  <a:srgbClr val="3F3F3F"/>
                </a:solidFill>
                <a:latin typeface="Meiryo UI" panose="020B0604030504040204" pitchFamily="34" charset="-128"/>
                <a:ea typeface="Meiryo UI" panose="020B0604030504040204" pitchFamily="34" charset="-128"/>
                <a:cs typeface="Meiryo"/>
                <a:sym typeface="Meiryo"/>
              </a:rPr>
              <a:t>を最新にしてご利用ください。）</a:t>
            </a:r>
          </a:p>
          <a:p>
            <a:pPr lvl="0">
              <a:lnSpc>
                <a:spcPct val="115000"/>
              </a:lnSpc>
            </a:pPr>
            <a:endParaRPr lang="ja-JP" altLang="en-US" sz="120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lnSpc>
                <a:spcPct val="115000"/>
              </a:lnSpc>
              <a:spcBef>
                <a:spcPts val="0"/>
              </a:spcBef>
              <a:spcAft>
                <a:spcPts val="0"/>
              </a:spcAft>
              <a:buNone/>
            </a:pPr>
            <a:endParaRPr lang="en-US" sz="1200" dirty="0">
              <a:solidFill>
                <a:srgbClr val="3F3F3F"/>
              </a:solidFill>
              <a:latin typeface="Meiryo UI" panose="020B0604030504040204" pitchFamily="34" charset="-128"/>
              <a:ea typeface="Meiryo UI" panose="020B0604030504040204" pitchFamily="34" charset="-128"/>
              <a:cs typeface="Noto Sans JP"/>
              <a:sym typeface="Noto Sans JP"/>
            </a:endParaRPr>
          </a:p>
          <a:p>
            <a:pPr>
              <a:lnSpc>
                <a:spcPct val="115000"/>
              </a:lnSpc>
            </a:pPr>
            <a:r>
              <a:rPr lang="ja-JP" altLang="en-US" sz="2000" b="1">
                <a:solidFill>
                  <a:srgbClr val="3F3F3F"/>
                </a:solidFill>
                <a:latin typeface="Meiryo UI" panose="020B0604030504040204" pitchFamily="34" charset="-128"/>
                <a:ea typeface="Meiryo UI" panose="020B0604030504040204" pitchFamily="34" charset="-128"/>
                <a:cs typeface="Noto Sans JP"/>
                <a:sym typeface="Noto Sans JP"/>
              </a:rPr>
              <a:t>■運用ルール </a:t>
            </a:r>
            <a:endParaRPr lang="en-US" altLang="ja-JP" sz="2000" b="1" dirty="0">
              <a:solidFill>
                <a:srgbClr val="3F3F3F"/>
              </a:solidFill>
              <a:latin typeface="Meiryo UI" panose="020B0604030504040204" pitchFamily="34" charset="-128"/>
              <a:ea typeface="Meiryo UI" panose="020B0604030504040204" pitchFamily="34" charset="-128"/>
              <a:cs typeface="Noto Sans JP"/>
              <a:sym typeface="Noto Sans JP"/>
            </a:endParaRPr>
          </a:p>
          <a:p>
            <a:pPr>
              <a:lnSpc>
                <a:spcPct val="115000"/>
              </a:lnSpc>
            </a:pPr>
            <a:r>
              <a:rPr lang="ja-JP" altLang="en-US" sz="1200">
                <a:solidFill>
                  <a:srgbClr val="3F3F3F"/>
                </a:solidFill>
                <a:latin typeface="Meiryo UI" panose="020B0604030504040204" pitchFamily="34" charset="-128"/>
                <a:ea typeface="Meiryo UI" panose="020B0604030504040204" pitchFamily="34" charset="-128"/>
                <a:cs typeface="Noto Sans JP"/>
                <a:sym typeface="Noto Sans JP"/>
              </a:rPr>
              <a:t>・あああ</a:t>
            </a:r>
            <a:endParaRPr lang="en-US" altLang="ja-JP" sz="1200" dirty="0">
              <a:solidFill>
                <a:srgbClr val="3F3F3F"/>
              </a:solidFill>
              <a:latin typeface="Meiryo UI" panose="020B0604030504040204" pitchFamily="34" charset="-128"/>
              <a:ea typeface="Meiryo UI" panose="020B0604030504040204" pitchFamily="34" charset="-128"/>
              <a:cs typeface="Noto Sans JP"/>
              <a:sym typeface="Noto Sans JP"/>
            </a:endParaRPr>
          </a:p>
          <a:p>
            <a:pPr>
              <a:lnSpc>
                <a:spcPct val="115000"/>
              </a:lnSpc>
            </a:pPr>
            <a:r>
              <a:rPr lang="ja-JP" altLang="en-US" sz="1200">
                <a:solidFill>
                  <a:srgbClr val="3F3F3F"/>
                </a:solidFill>
                <a:latin typeface="Meiryo UI" panose="020B0604030504040204" pitchFamily="34" charset="-128"/>
                <a:ea typeface="Meiryo UI" panose="020B0604030504040204" pitchFamily="34" charset="-128"/>
                <a:cs typeface="Noto Sans JP"/>
                <a:sym typeface="Noto Sans JP"/>
              </a:rPr>
              <a:t>・いいい</a:t>
            </a:r>
          </a:p>
          <a:p>
            <a:pPr marL="0" lvl="0" indent="0" algn="l" rtl="0">
              <a:lnSpc>
                <a:spcPct val="115000"/>
              </a:lnSpc>
              <a:spcBef>
                <a:spcPts val="0"/>
              </a:spcBef>
              <a:spcAft>
                <a:spcPts val="0"/>
              </a:spcAft>
              <a:buNone/>
            </a:pPr>
            <a:endParaRPr sz="12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6" name="Google Shape;282;p23">
            <a:extLst>
              <a:ext uri="{FF2B5EF4-FFF2-40B4-BE49-F238E27FC236}">
                <a16:creationId xmlns:a16="http://schemas.microsoft.com/office/drawing/2014/main" id="{FB8DB4C2-FD89-B043-E4D1-09FECE93FC35}"/>
              </a:ext>
            </a:extLst>
          </p:cNvPr>
          <p:cNvSpPr/>
          <p:nvPr/>
        </p:nvSpPr>
        <p:spPr>
          <a:xfrm>
            <a:off x="1609026" y="4321627"/>
            <a:ext cx="7534974" cy="1043124"/>
          </a:xfrm>
          <a:prstGeom prst="roundRect">
            <a:avLst>
              <a:gd name="adj" fmla="val 16667"/>
            </a:avLst>
          </a:prstGeom>
          <a:solidFill>
            <a:srgbClr val="F1C232">
              <a:alpha val="85000"/>
            </a:srgbClr>
          </a:solidFill>
          <a:ln>
            <a:noFill/>
          </a:ln>
        </p:spPr>
        <p:txBody>
          <a:bodyPr spcFirstLastPara="1" wrap="square" lIns="91425" tIns="91425" rIns="91425" bIns="91425" anchor="ctr" anchorCtr="0">
            <a:noAutofit/>
          </a:bodyPr>
          <a:lstStyle/>
          <a:p>
            <a:pPr lvl="0" algn="ctr"/>
            <a:r>
              <a:rPr lang="ja-JP" altLang="en-US" sz="1600" b="1">
                <a:solidFill>
                  <a:schemeClr val="tx1"/>
                </a:solidFill>
                <a:latin typeface="Meiryo UI" panose="020B0604030504040204" pitchFamily="34" charset="-128"/>
                <a:ea typeface="Meiryo UI" panose="020B0604030504040204" pitchFamily="34" charset="-128"/>
                <a:cs typeface="Noto Sans JP"/>
                <a:sym typeface="Noto Sans JP"/>
              </a:rPr>
              <a:t>アプリに関する貴社の運用ルールがあればご記載ください。</a:t>
            </a:r>
            <a:endParaRPr lang="en-US" altLang="ja-JP" sz="1600" b="1" dirty="0">
              <a:solidFill>
                <a:schemeClr val="tx1"/>
              </a:solidFill>
              <a:latin typeface="Meiryo UI" panose="020B0604030504040204" pitchFamily="34" charset="-128"/>
              <a:ea typeface="Meiryo UI" panose="020B0604030504040204" pitchFamily="34" charset="-128"/>
              <a:cs typeface="Noto Sans JP"/>
              <a:sym typeface="Noto Sans JP"/>
            </a:endParaRPr>
          </a:p>
        </p:txBody>
      </p:sp>
    </p:spTree>
    <p:extLst>
      <p:ext uri="{BB962C8B-B14F-4D97-AF65-F5344CB8AC3E}">
        <p14:creationId xmlns:p14="http://schemas.microsoft.com/office/powerpoint/2010/main" val="19927666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97"/>
        <p:cNvGrpSpPr/>
        <p:nvPr/>
      </p:nvGrpSpPr>
      <p:grpSpPr>
        <a:xfrm>
          <a:off x="0" y="0"/>
          <a:ext cx="0" cy="0"/>
          <a:chOff x="0" y="0"/>
          <a:chExt cx="0" cy="0"/>
        </a:xfrm>
      </p:grpSpPr>
      <p:sp>
        <p:nvSpPr>
          <p:cNvPr id="1098" name="Google Shape;1098;p67"/>
          <p:cNvSpPr txBox="1"/>
          <p:nvPr/>
        </p:nvSpPr>
        <p:spPr>
          <a:xfrm>
            <a:off x="38526" y="176338"/>
            <a:ext cx="1570500" cy="584775"/>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2400"/>
              <a:buFont typeface="Meiryo"/>
              <a:buNone/>
            </a:pPr>
            <a:r>
              <a:rPr lang="en-US" altLang="ja-JP" sz="1900" b="1" dirty="0">
                <a:solidFill>
                  <a:srgbClr val="FFFFFF"/>
                </a:solidFill>
                <a:latin typeface="Meiryo UI" panose="020B0604030504040204" pitchFamily="34" charset="-128"/>
                <a:ea typeface="Meiryo UI" panose="020B0604030504040204" pitchFamily="34" charset="-128"/>
                <a:cs typeface="Noto Sans JP"/>
                <a:sym typeface="Noto Sans JP"/>
              </a:rPr>
              <a:t>HRMOS</a:t>
            </a:r>
            <a:r>
              <a:rPr lang="ja-JP" altLang="en-US" sz="1900" b="1">
                <a:solidFill>
                  <a:srgbClr val="FFFFFF"/>
                </a:solidFill>
                <a:latin typeface="Meiryo UI" panose="020B0604030504040204" pitchFamily="34" charset="-128"/>
                <a:ea typeface="Meiryo UI" panose="020B0604030504040204" pitchFamily="34" charset="-128"/>
                <a:cs typeface="Noto Sans JP"/>
                <a:sym typeface="Noto Sans JP"/>
              </a:rPr>
              <a:t>経費</a:t>
            </a:r>
            <a:endParaRPr lang="en-US" altLang="ja-JP" sz="1900" b="1" dirty="0">
              <a:solidFill>
                <a:srgbClr val="FFFFFF"/>
              </a:solidFill>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FFFFFF"/>
              </a:buClr>
              <a:buSzPts val="2400"/>
              <a:buFont typeface="Meiryo"/>
              <a:buNone/>
            </a:pPr>
            <a:r>
              <a:rPr lang="ja-JP" altLang="en-US" sz="1900" b="1" i="0" u="none" strike="noStrike" cap="none">
                <a:solidFill>
                  <a:srgbClr val="FFFFFF"/>
                </a:solidFill>
                <a:latin typeface="Meiryo UI" panose="020B0604030504040204" pitchFamily="34" charset="-128"/>
                <a:ea typeface="Meiryo UI" panose="020B0604030504040204" pitchFamily="34" charset="-128"/>
                <a:cs typeface="Noto Sans JP"/>
                <a:sym typeface="Noto Sans JP"/>
              </a:rPr>
              <a:t>アプリ</a:t>
            </a:r>
            <a:endParaRPr sz="9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099" name="Google Shape;1099;p67"/>
          <p:cNvSpPr txBox="1"/>
          <p:nvPr/>
        </p:nvSpPr>
        <p:spPr>
          <a:xfrm>
            <a:off x="1827600" y="284075"/>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HRMOS経費アプリの初期設定①</a:t>
            </a:r>
            <a:endParaRPr sz="24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101" name="Google Shape;1101;p67"/>
          <p:cNvSpPr/>
          <p:nvPr/>
        </p:nvSpPr>
        <p:spPr>
          <a:xfrm>
            <a:off x="3254902" y="1618686"/>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l" rtl="0">
              <a:spcBef>
                <a:spcPts val="0"/>
              </a:spcBef>
              <a:spcAft>
                <a:spcPts val="0"/>
              </a:spcAft>
              <a:buClr>
                <a:schemeClr val="lt1"/>
              </a:buClr>
              <a:buSzPts val="1600"/>
              <a:buFont typeface="Meiryo"/>
              <a:buNone/>
            </a:pP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1102" name="Google Shape;1102;p67"/>
          <p:cNvSpPr/>
          <p:nvPr/>
        </p:nvSpPr>
        <p:spPr>
          <a:xfrm>
            <a:off x="486248" y="1618686"/>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103" name="Google Shape;1103;p67"/>
          <p:cNvSpPr/>
          <p:nvPr/>
        </p:nvSpPr>
        <p:spPr>
          <a:xfrm>
            <a:off x="486248" y="2042840"/>
            <a:ext cx="25938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105" name="Google Shape;1105;p67"/>
          <p:cNvSpPr txBox="1"/>
          <p:nvPr/>
        </p:nvSpPr>
        <p:spPr>
          <a:xfrm>
            <a:off x="486200" y="2559979"/>
            <a:ext cx="2593800" cy="1107955"/>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まずは、「</a:t>
            </a: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HRMOS</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経費」</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アプリを</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ダウンロードします。</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endParaRPr lang="en-US" sz="1100"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en-US" sz="1050" i="0" u="none" strike="noStrike" cap="none" dirty="0">
                <a:solidFill>
                  <a:schemeClr val="bg1">
                    <a:lumMod val="65000"/>
                  </a:schemeClr>
                </a:solidFill>
                <a:latin typeface="Meiryo UI" panose="020B0604030504040204" pitchFamily="34" charset="-128"/>
                <a:ea typeface="Meiryo UI" panose="020B0604030504040204" pitchFamily="34" charset="-128"/>
                <a:cs typeface="Noto Sans JP"/>
                <a:sym typeface="Noto Sans JP"/>
              </a:rPr>
              <a:t>※「</a:t>
            </a:r>
            <a:r>
              <a:rPr lang="en-US" sz="1050" i="0" u="none" strike="noStrike" cap="none" dirty="0" err="1">
                <a:solidFill>
                  <a:schemeClr val="bg1">
                    <a:lumMod val="65000"/>
                  </a:schemeClr>
                </a:solidFill>
                <a:latin typeface="Meiryo UI" panose="020B0604030504040204" pitchFamily="34" charset="-128"/>
                <a:ea typeface="Meiryo UI" panose="020B0604030504040204" pitchFamily="34" charset="-128"/>
                <a:cs typeface="Noto Sans JP"/>
                <a:sym typeface="Noto Sans JP"/>
              </a:rPr>
              <a:t>HRMOS経費ICカードリーダ</a:t>
            </a:r>
            <a:r>
              <a:rPr lang="en-US" sz="1050" i="0" u="none" strike="noStrike" cap="none" dirty="0">
                <a:solidFill>
                  <a:schemeClr val="bg1">
                    <a:lumMod val="65000"/>
                  </a:schemeClr>
                </a:solidFill>
                <a:latin typeface="Meiryo UI" panose="020B0604030504040204" pitchFamily="34" charset="-128"/>
                <a:ea typeface="Meiryo UI" panose="020B0604030504040204" pitchFamily="34" charset="-128"/>
                <a:cs typeface="Noto Sans JP"/>
                <a:sym typeface="Noto Sans JP"/>
              </a:rPr>
              <a:t>ー」</a:t>
            </a:r>
            <a:r>
              <a:rPr lang="en-US" sz="1050" i="0" u="none" strike="noStrike" cap="none" dirty="0" err="1">
                <a:solidFill>
                  <a:schemeClr val="bg1">
                    <a:lumMod val="65000"/>
                  </a:schemeClr>
                </a:solidFill>
                <a:latin typeface="Meiryo UI" panose="020B0604030504040204" pitchFamily="34" charset="-128"/>
                <a:ea typeface="Meiryo UI" panose="020B0604030504040204" pitchFamily="34" charset="-128"/>
                <a:cs typeface="Noto Sans JP"/>
                <a:sym typeface="Noto Sans JP"/>
              </a:rPr>
              <a:t>は</a:t>
            </a:r>
            <a:endParaRPr lang="en-US" sz="1050" i="0" u="none" strike="noStrike" cap="none" dirty="0">
              <a:solidFill>
                <a:schemeClr val="bg1">
                  <a:lumMod val="65000"/>
                </a:schemeClr>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050">
                <a:solidFill>
                  <a:schemeClr val="bg1">
                    <a:lumMod val="65000"/>
                  </a:schemeClr>
                </a:solidFill>
                <a:latin typeface="Meiryo UI" panose="020B0604030504040204" pitchFamily="34" charset="-128"/>
                <a:ea typeface="Meiryo UI" panose="020B0604030504040204" pitchFamily="34" charset="-128"/>
                <a:cs typeface="Noto Sans JP"/>
                <a:sym typeface="Noto Sans JP"/>
              </a:rPr>
              <a:t>　</a:t>
            </a:r>
            <a:r>
              <a:rPr lang="en-US" altLang="ja-JP" sz="1050" dirty="0">
                <a:solidFill>
                  <a:schemeClr val="bg1">
                    <a:lumMod val="65000"/>
                  </a:schemeClr>
                </a:solidFill>
                <a:latin typeface="Meiryo UI" panose="020B0604030504040204" pitchFamily="34" charset="-128"/>
                <a:ea typeface="Meiryo UI" panose="020B0604030504040204" pitchFamily="34" charset="-128"/>
                <a:cs typeface="Noto Sans JP"/>
                <a:sym typeface="Noto Sans JP"/>
              </a:rPr>
              <a:t> IC</a:t>
            </a:r>
            <a:r>
              <a:rPr lang="ja-JP" altLang="en-US" sz="1050">
                <a:solidFill>
                  <a:schemeClr val="bg1">
                    <a:lumMod val="65000"/>
                  </a:schemeClr>
                </a:solidFill>
                <a:latin typeface="Meiryo UI" panose="020B0604030504040204" pitchFamily="34" charset="-128"/>
                <a:ea typeface="Meiryo UI" panose="020B0604030504040204" pitchFamily="34" charset="-128"/>
                <a:cs typeface="Noto Sans JP"/>
                <a:sym typeface="Noto Sans JP"/>
              </a:rPr>
              <a:t>カードのデータを読み取る専用の</a:t>
            </a:r>
            <a:endParaRPr lang="en-US" altLang="ja-JP" sz="1050" dirty="0">
              <a:solidFill>
                <a:schemeClr val="bg1">
                  <a:lumMod val="65000"/>
                </a:schemeClr>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altLang="en-US" sz="1050" i="0" u="none" strike="noStrike" cap="none">
                <a:solidFill>
                  <a:schemeClr val="bg1">
                    <a:lumMod val="65000"/>
                  </a:schemeClr>
                </a:solidFill>
                <a:latin typeface="Meiryo UI" panose="020B0604030504040204" pitchFamily="34" charset="-128"/>
                <a:ea typeface="Meiryo UI" panose="020B0604030504040204" pitchFamily="34" charset="-128"/>
                <a:cs typeface="Noto Sans JP"/>
                <a:sym typeface="Noto Sans JP"/>
              </a:rPr>
              <a:t>　</a:t>
            </a:r>
            <a:r>
              <a:rPr lang="en-US" altLang="ja-JP" sz="1050" i="0" u="none" strike="noStrike" cap="none" dirty="0">
                <a:solidFill>
                  <a:schemeClr val="bg1">
                    <a:lumMod val="65000"/>
                  </a:schemeClr>
                </a:solidFill>
                <a:latin typeface="Meiryo UI" panose="020B0604030504040204" pitchFamily="34" charset="-128"/>
                <a:ea typeface="Meiryo UI" panose="020B0604030504040204" pitchFamily="34" charset="-128"/>
                <a:cs typeface="Noto Sans JP"/>
                <a:sym typeface="Noto Sans JP"/>
              </a:rPr>
              <a:t> </a:t>
            </a:r>
            <a:r>
              <a:rPr lang="ja-JP" altLang="en-US" sz="1050" i="0" u="none" strike="noStrike" cap="none">
                <a:solidFill>
                  <a:schemeClr val="bg1">
                    <a:lumMod val="65000"/>
                  </a:schemeClr>
                </a:solidFill>
                <a:latin typeface="Meiryo UI" panose="020B0604030504040204" pitchFamily="34" charset="-128"/>
                <a:ea typeface="Meiryo UI" panose="020B0604030504040204" pitchFamily="34" charset="-128"/>
                <a:cs typeface="Noto Sans JP"/>
                <a:sym typeface="Noto Sans JP"/>
              </a:rPr>
              <a:t>アプリです。（詳細は</a:t>
            </a:r>
            <a:r>
              <a:rPr lang="en-US" altLang="ja-JP" sz="1050" i="0" u="none" strike="noStrike" cap="none" dirty="0">
                <a:solidFill>
                  <a:schemeClr val="bg1">
                    <a:lumMod val="65000"/>
                  </a:schemeClr>
                </a:solidFill>
                <a:latin typeface="Meiryo UI" panose="020B0604030504040204" pitchFamily="34" charset="-128"/>
                <a:ea typeface="Meiryo UI" panose="020B0604030504040204" pitchFamily="34" charset="-128"/>
                <a:cs typeface="Noto Sans JP"/>
                <a:sym typeface="Noto Sans JP"/>
              </a:rPr>
              <a:t>p.</a:t>
            </a:r>
            <a:r>
              <a:rPr lang="ja-JP" altLang="en-US" sz="1050" i="0" u="none" strike="noStrike" cap="none">
                <a:solidFill>
                  <a:schemeClr val="bg1">
                    <a:lumMod val="65000"/>
                  </a:schemeClr>
                </a:solidFill>
                <a:latin typeface="Meiryo UI" panose="020B0604030504040204" pitchFamily="34" charset="-128"/>
                <a:ea typeface="Meiryo UI" panose="020B0604030504040204" pitchFamily="34" charset="-128"/>
                <a:cs typeface="Noto Sans JP"/>
                <a:sym typeface="Noto Sans JP"/>
              </a:rPr>
              <a:t>〇〇に記載）</a:t>
            </a:r>
            <a:endParaRPr sz="1050" i="0" u="none" strike="noStrike" cap="none" dirty="0">
              <a:solidFill>
                <a:schemeClr val="bg1">
                  <a:lumMod val="65000"/>
                </a:schemeClr>
              </a:solidFill>
              <a:latin typeface="Meiryo UI" panose="020B0604030504040204" pitchFamily="34" charset="-128"/>
              <a:ea typeface="Meiryo UI" panose="020B0604030504040204" pitchFamily="34" charset="-128"/>
              <a:cs typeface="Noto Sans JP"/>
              <a:sym typeface="Noto Sans JP"/>
            </a:endParaRPr>
          </a:p>
        </p:txBody>
      </p:sp>
      <p:sp>
        <p:nvSpPr>
          <p:cNvPr id="1106" name="Google Shape;1106;p67"/>
          <p:cNvSpPr/>
          <p:nvPr/>
        </p:nvSpPr>
        <p:spPr>
          <a:xfrm>
            <a:off x="3254903" y="2037970"/>
            <a:ext cx="62742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pic>
        <p:nvPicPr>
          <p:cNvPr id="1107" name="Google Shape;1107;p67" title="Android.png"/>
          <p:cNvPicPr preferRelativeResize="0"/>
          <p:nvPr/>
        </p:nvPicPr>
        <p:blipFill>
          <a:blip r:embed="rId3">
            <a:alphaModFix/>
          </a:blip>
          <a:stretch>
            <a:fillRect/>
          </a:stretch>
        </p:blipFill>
        <p:spPr>
          <a:xfrm>
            <a:off x="4959695" y="2587675"/>
            <a:ext cx="826575" cy="841325"/>
          </a:xfrm>
          <a:prstGeom prst="rect">
            <a:avLst/>
          </a:prstGeom>
          <a:solidFill>
            <a:schemeClr val="accent1">
              <a:alpha val="6270"/>
            </a:schemeClr>
          </a:solidFill>
          <a:ln>
            <a:noFill/>
          </a:ln>
        </p:spPr>
      </p:pic>
      <p:sp>
        <p:nvSpPr>
          <p:cNvPr id="1108" name="Google Shape;1108;p67"/>
          <p:cNvSpPr txBox="1"/>
          <p:nvPr/>
        </p:nvSpPr>
        <p:spPr>
          <a:xfrm>
            <a:off x="4685352" y="2194106"/>
            <a:ext cx="1375259" cy="374789"/>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ja-JP" sz="1600" b="1">
                <a:solidFill>
                  <a:schemeClr val="dk1"/>
                </a:solidFill>
                <a:latin typeface="Meiryo UI" panose="020B0604030504040204" pitchFamily="34" charset="-128"/>
                <a:ea typeface="Meiryo UI" panose="020B0604030504040204" pitchFamily="34" charset="-128"/>
                <a:cs typeface="Noto Sans JP"/>
                <a:sym typeface="Noto Sans JP"/>
              </a:rPr>
              <a:t>Android版</a:t>
            </a:r>
            <a:endParaRPr sz="3200" b="1" dirty="0">
              <a:latin typeface="Meiryo UI" panose="020B0604030504040204" pitchFamily="34" charset="-128"/>
              <a:ea typeface="Meiryo UI" panose="020B0604030504040204" pitchFamily="34" charset="-128"/>
              <a:cs typeface="Noto Sans JP"/>
              <a:sym typeface="Noto Sans JP"/>
            </a:endParaRPr>
          </a:p>
        </p:txBody>
      </p:sp>
      <p:pic>
        <p:nvPicPr>
          <p:cNvPr id="1110" name="Google Shape;1110;p67" title="ios.png"/>
          <p:cNvPicPr preferRelativeResize="0"/>
          <p:nvPr/>
        </p:nvPicPr>
        <p:blipFill>
          <a:blip r:embed="rId4">
            <a:alphaModFix/>
          </a:blip>
          <a:stretch>
            <a:fillRect/>
          </a:stretch>
        </p:blipFill>
        <p:spPr>
          <a:xfrm>
            <a:off x="3577034" y="2587675"/>
            <a:ext cx="841325" cy="841325"/>
          </a:xfrm>
          <a:prstGeom prst="rect">
            <a:avLst/>
          </a:prstGeom>
          <a:noFill/>
          <a:ln>
            <a:noFill/>
          </a:ln>
        </p:spPr>
      </p:pic>
      <p:sp>
        <p:nvSpPr>
          <p:cNvPr id="1114" name="Google Shape;1114;p67"/>
          <p:cNvSpPr txBox="1"/>
          <p:nvPr/>
        </p:nvSpPr>
        <p:spPr>
          <a:xfrm>
            <a:off x="3525199" y="3509284"/>
            <a:ext cx="4002052" cy="572643"/>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ja-JP" sz="1000">
                <a:solidFill>
                  <a:srgbClr val="FF0000"/>
                </a:solidFill>
                <a:latin typeface="Meiryo UI" panose="020B0604030504040204" pitchFamily="34" charset="-128"/>
                <a:ea typeface="Meiryo UI" panose="020B0604030504040204" pitchFamily="34" charset="-128"/>
                <a:cs typeface="Noto Sans JP"/>
                <a:sym typeface="Noto Sans JP"/>
              </a:rPr>
              <a:t>※</a:t>
            </a:r>
            <a:r>
              <a:rPr lang="ja-JP" altLang="en-US" sz="1000">
                <a:solidFill>
                  <a:srgbClr val="FF0000"/>
                </a:solidFill>
                <a:latin typeface="Meiryo UI" panose="020B0604030504040204" pitchFamily="34" charset="-128"/>
                <a:ea typeface="Meiryo UI" panose="020B0604030504040204" pitchFamily="34" charset="-128"/>
                <a:cs typeface="Noto Sans JP"/>
                <a:sym typeface="Noto Sans JP"/>
              </a:rPr>
              <a:t>上記</a:t>
            </a:r>
            <a:r>
              <a:rPr lang="en-US" altLang="ja-JP" sz="1000" dirty="0">
                <a:solidFill>
                  <a:srgbClr val="FF0000"/>
                </a:solidFill>
                <a:latin typeface="Meiryo UI" panose="020B0604030504040204" pitchFamily="34" charset="-128"/>
                <a:ea typeface="Meiryo UI" panose="020B0604030504040204" pitchFamily="34" charset="-128"/>
                <a:cs typeface="Noto Sans JP"/>
                <a:sym typeface="Noto Sans JP"/>
              </a:rPr>
              <a:t>QR</a:t>
            </a:r>
            <a:r>
              <a:rPr lang="ja-JP" altLang="en-US" sz="1000">
                <a:solidFill>
                  <a:srgbClr val="FF0000"/>
                </a:solidFill>
                <a:latin typeface="Meiryo UI" panose="020B0604030504040204" pitchFamily="34" charset="-128"/>
                <a:ea typeface="Meiryo UI" panose="020B0604030504040204" pitchFamily="34" charset="-128"/>
                <a:cs typeface="Noto Sans JP"/>
                <a:sym typeface="Noto Sans JP"/>
              </a:rPr>
              <a:t>コードが</a:t>
            </a:r>
            <a:r>
              <a:rPr lang="ja-JP" sz="1000">
                <a:solidFill>
                  <a:srgbClr val="FF0000"/>
                </a:solidFill>
                <a:latin typeface="Meiryo UI" panose="020B0604030504040204" pitchFamily="34" charset="-128"/>
                <a:ea typeface="Meiryo UI" panose="020B0604030504040204" pitchFamily="34" charset="-128"/>
                <a:cs typeface="Noto Sans JP"/>
                <a:sym typeface="Noto Sans JP"/>
              </a:rPr>
              <a:t>読み取れない場合、App Store又はGoogle Playで</a:t>
            </a:r>
            <a:endParaRPr lang="en-US" altLang="ja-JP" sz="1000" dirty="0">
              <a:solidFill>
                <a:srgbClr val="FF0000"/>
              </a:solidFill>
              <a:latin typeface="Meiryo UI" panose="020B0604030504040204" pitchFamily="34" charset="-128"/>
              <a:ea typeface="Meiryo UI" panose="020B0604030504040204" pitchFamily="34" charset="-128"/>
              <a:cs typeface="Noto Sans JP"/>
              <a:sym typeface="Noto Sans JP"/>
            </a:endParaRPr>
          </a:p>
          <a:p>
            <a:pPr marL="0" lvl="0" indent="0" algn="l" rtl="0">
              <a:lnSpc>
                <a:spcPct val="115000"/>
              </a:lnSpc>
              <a:spcBef>
                <a:spcPts val="0"/>
              </a:spcBef>
              <a:spcAft>
                <a:spcPts val="0"/>
              </a:spcAft>
              <a:buNone/>
            </a:pPr>
            <a:r>
              <a:rPr lang="ja-JP" altLang="en-US" sz="1000">
                <a:solidFill>
                  <a:srgbClr val="FF0000"/>
                </a:solidFill>
                <a:latin typeface="Meiryo UI" panose="020B0604030504040204" pitchFamily="34" charset="-128"/>
                <a:ea typeface="Meiryo UI" panose="020B0604030504040204" pitchFamily="34" charset="-128"/>
                <a:cs typeface="Noto Sans JP"/>
                <a:sym typeface="Noto Sans JP"/>
              </a:rPr>
              <a:t>　</a:t>
            </a:r>
            <a:r>
              <a:rPr lang="en-US" altLang="ja-JP" sz="1000" dirty="0">
                <a:solidFill>
                  <a:srgbClr val="FF0000"/>
                </a:solidFill>
                <a:latin typeface="Meiryo UI" panose="020B0604030504040204" pitchFamily="34" charset="-128"/>
                <a:ea typeface="Meiryo UI" panose="020B0604030504040204" pitchFamily="34" charset="-128"/>
                <a:cs typeface="Noto Sans JP"/>
                <a:sym typeface="Noto Sans JP"/>
              </a:rPr>
              <a:t> </a:t>
            </a:r>
            <a:r>
              <a:rPr lang="ja-JP" sz="1000" b="1">
                <a:solidFill>
                  <a:srgbClr val="FF0000"/>
                </a:solidFill>
                <a:latin typeface="Meiryo UI" panose="020B0604030504040204" pitchFamily="34" charset="-128"/>
                <a:ea typeface="Meiryo UI" panose="020B0604030504040204" pitchFamily="34" charset="-128"/>
                <a:cs typeface="Noto Sans JP"/>
                <a:sym typeface="Noto Sans JP"/>
              </a:rPr>
              <a:t>「HRMOS経費」</a:t>
            </a:r>
            <a:r>
              <a:rPr lang="ja-JP" altLang="en-US" sz="1000">
                <a:solidFill>
                  <a:srgbClr val="FF0000"/>
                </a:solidFill>
                <a:latin typeface="Meiryo UI" panose="020B0604030504040204" pitchFamily="34" charset="-128"/>
                <a:ea typeface="Meiryo UI" panose="020B0604030504040204" pitchFamily="34" charset="-128"/>
                <a:cs typeface="Noto Sans JP"/>
                <a:sym typeface="Noto Sans JP"/>
              </a:rPr>
              <a:t>と</a:t>
            </a:r>
            <a:r>
              <a:rPr lang="ja-JP" sz="1000">
                <a:solidFill>
                  <a:srgbClr val="FF0000"/>
                </a:solidFill>
                <a:latin typeface="Meiryo UI" panose="020B0604030504040204" pitchFamily="34" charset="-128"/>
                <a:ea typeface="Meiryo UI" panose="020B0604030504040204" pitchFamily="34" charset="-128"/>
                <a:cs typeface="Noto Sans JP"/>
                <a:sym typeface="Noto Sans JP"/>
              </a:rPr>
              <a:t>検索し</a:t>
            </a:r>
            <a:r>
              <a:rPr lang="ja-JP" altLang="en-US" sz="1000">
                <a:solidFill>
                  <a:srgbClr val="FF0000"/>
                </a:solidFill>
                <a:latin typeface="Meiryo UI" panose="020B0604030504040204" pitchFamily="34" charset="-128"/>
                <a:ea typeface="Meiryo UI" panose="020B0604030504040204" pitchFamily="34" charset="-128"/>
                <a:cs typeface="Noto Sans JP"/>
                <a:sym typeface="Noto Sans JP"/>
              </a:rPr>
              <a:t>、</a:t>
            </a:r>
            <a:r>
              <a:rPr lang="ja-JP" sz="1000">
                <a:solidFill>
                  <a:srgbClr val="FF0000"/>
                </a:solidFill>
                <a:latin typeface="Meiryo UI" panose="020B0604030504040204" pitchFamily="34" charset="-128"/>
                <a:ea typeface="Meiryo UI" panose="020B0604030504040204" pitchFamily="34" charset="-128"/>
                <a:cs typeface="Noto Sans JP"/>
                <a:sym typeface="Noto Sans JP"/>
              </a:rPr>
              <a:t>ダウンロードしてください。</a:t>
            </a:r>
            <a:endParaRPr sz="1000" dirty="0">
              <a:solidFill>
                <a:srgbClr val="FF0000"/>
              </a:solidFill>
              <a:latin typeface="Meiryo UI" panose="020B0604030504040204" pitchFamily="34" charset="-128"/>
              <a:ea typeface="Meiryo UI" panose="020B0604030504040204" pitchFamily="34" charset="-128"/>
              <a:cs typeface="Noto Sans JP"/>
              <a:sym typeface="Noto Sans JP"/>
            </a:endParaRPr>
          </a:p>
        </p:txBody>
      </p:sp>
      <p:sp>
        <p:nvSpPr>
          <p:cNvPr id="1119" name="Google Shape;1119;p67"/>
          <p:cNvSpPr txBox="1"/>
          <p:nvPr/>
        </p:nvSpPr>
        <p:spPr>
          <a:xfrm>
            <a:off x="486200" y="4736313"/>
            <a:ext cx="2593800" cy="1107955"/>
          </a:xfrm>
          <a:prstGeom prst="rect">
            <a:avLst/>
          </a:prstGeom>
          <a:noFill/>
          <a:ln>
            <a:noFill/>
          </a:ln>
        </p:spPr>
        <p:txBody>
          <a:bodyPr spcFirstLastPara="1" wrap="square" lIns="180000" tIns="45700" rIns="45700" bIns="45700" anchor="t" anchorCtr="0">
            <a:spAutoFit/>
          </a:bodyPr>
          <a:lstStyle/>
          <a:p>
            <a:pPr marL="0" lvl="0" indent="0" algn="l" rtl="0">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PCブラウザにてHRMOS経費にログインし、</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画面右上のユーザーアイコンをクリックし</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サービス情報</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を選択し</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ます。</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Clr>
                <a:srgbClr val="3F3F3F"/>
              </a:buClr>
              <a:buSzPts val="1100"/>
              <a:buFont typeface="Meiryo"/>
              <a:buNone/>
            </a:pPr>
            <a:endParaRPr lang="en-US"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Clr>
                <a:srgbClr val="3F3F3F"/>
              </a:buClr>
              <a:buSzPts val="1100"/>
              <a:buFont typeface="Meiryo"/>
              <a:buNone/>
            </a:pPr>
            <a:r>
              <a:rPr lang="en-US" sz="1100" dirty="0" err="1">
                <a:solidFill>
                  <a:srgbClr val="3F3F3F"/>
                </a:solidFill>
                <a:latin typeface="Meiryo UI" panose="020B0604030504040204" pitchFamily="34" charset="-128"/>
                <a:ea typeface="Meiryo UI" panose="020B0604030504040204" pitchFamily="34" charset="-128"/>
                <a:cs typeface="Noto Sans JP"/>
                <a:sym typeface="Noto Sans JP"/>
              </a:rPr>
              <a:t>表示されたQRコードは</a:t>
            </a:r>
            <a:endParaRPr lang="en-US"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この後のアプリの設定で使用します。</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3" name="Google Shape;979;p62">
            <a:extLst>
              <a:ext uri="{FF2B5EF4-FFF2-40B4-BE49-F238E27FC236}">
                <a16:creationId xmlns:a16="http://schemas.microsoft.com/office/drawing/2014/main" id="{51B2A514-8E18-6EC3-291B-CAD7E1F3B164}"/>
              </a:ext>
            </a:extLst>
          </p:cNvPr>
          <p:cNvSpPr/>
          <p:nvPr/>
        </p:nvSpPr>
        <p:spPr>
          <a:xfrm>
            <a:off x="558880" y="4332596"/>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2</a:t>
            </a:r>
            <a:endParaRPr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4" name="Google Shape;1108;p67">
            <a:extLst>
              <a:ext uri="{FF2B5EF4-FFF2-40B4-BE49-F238E27FC236}">
                <a16:creationId xmlns:a16="http://schemas.microsoft.com/office/drawing/2014/main" id="{9BFB4D14-D8DE-FDF3-88C7-CD0F8699ADB6}"/>
              </a:ext>
            </a:extLst>
          </p:cNvPr>
          <p:cNvSpPr txBox="1"/>
          <p:nvPr/>
        </p:nvSpPr>
        <p:spPr>
          <a:xfrm>
            <a:off x="3310068" y="2194107"/>
            <a:ext cx="1375259" cy="374789"/>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altLang="ja-JP" sz="1600" b="1" dirty="0">
                <a:solidFill>
                  <a:schemeClr val="dk1"/>
                </a:solidFill>
                <a:latin typeface="Meiryo UI" panose="020B0604030504040204" pitchFamily="34" charset="-128"/>
                <a:ea typeface="Meiryo UI" panose="020B0604030504040204" pitchFamily="34" charset="-128"/>
                <a:cs typeface="Noto Sans JP"/>
                <a:sym typeface="Noto Sans JP"/>
              </a:rPr>
              <a:t>iOS</a:t>
            </a:r>
            <a:r>
              <a:rPr lang="ja-JP" sz="1600" b="1">
                <a:solidFill>
                  <a:schemeClr val="dk1"/>
                </a:solidFill>
                <a:latin typeface="Meiryo UI" panose="020B0604030504040204" pitchFamily="34" charset="-128"/>
                <a:ea typeface="Meiryo UI" panose="020B0604030504040204" pitchFamily="34" charset="-128"/>
                <a:cs typeface="Noto Sans JP"/>
                <a:sym typeface="Noto Sans JP"/>
              </a:rPr>
              <a:t>版</a:t>
            </a:r>
            <a:endParaRPr sz="3200" b="1" dirty="0">
              <a:latin typeface="Meiryo UI" panose="020B0604030504040204" pitchFamily="34" charset="-128"/>
              <a:ea typeface="Meiryo UI" panose="020B0604030504040204" pitchFamily="34" charset="-128"/>
              <a:cs typeface="Noto Sans JP"/>
              <a:sym typeface="Noto Sans JP"/>
            </a:endParaRPr>
          </a:p>
        </p:txBody>
      </p:sp>
      <p:pic>
        <p:nvPicPr>
          <p:cNvPr id="6" name="Google Shape;1111;p67" title="図1.png">
            <a:extLst>
              <a:ext uri="{FF2B5EF4-FFF2-40B4-BE49-F238E27FC236}">
                <a16:creationId xmlns:a16="http://schemas.microsoft.com/office/drawing/2014/main" id="{D92E92E9-DCEA-10AE-4ECA-B5BECEF48BB4}"/>
              </a:ext>
            </a:extLst>
          </p:cNvPr>
          <p:cNvPicPr preferRelativeResize="0"/>
          <p:nvPr/>
        </p:nvPicPr>
        <p:blipFill>
          <a:blip r:embed="rId5">
            <a:alphaModFix/>
          </a:blip>
          <a:stretch>
            <a:fillRect/>
          </a:stretch>
        </p:blipFill>
        <p:spPr>
          <a:xfrm>
            <a:off x="6736276" y="2392515"/>
            <a:ext cx="451703" cy="451703"/>
          </a:xfrm>
          <a:prstGeom prst="roundRect">
            <a:avLst>
              <a:gd name="adj" fmla="val 21977"/>
            </a:avLst>
          </a:prstGeom>
          <a:noFill/>
          <a:ln>
            <a:solidFill>
              <a:schemeClr val="bg1">
                <a:lumMod val="75000"/>
              </a:schemeClr>
            </a:solidFill>
          </a:ln>
          <a:effectLst>
            <a:outerShdw blurRad="50800" dist="38100" dir="2700000" algn="tl" rotWithShape="0">
              <a:prstClr val="black">
                <a:alpha val="40000"/>
              </a:prstClr>
            </a:outerShdw>
          </a:effectLst>
        </p:spPr>
      </p:pic>
      <p:pic>
        <p:nvPicPr>
          <p:cNvPr id="7" name="Google Shape;962;p61">
            <a:extLst>
              <a:ext uri="{FF2B5EF4-FFF2-40B4-BE49-F238E27FC236}">
                <a16:creationId xmlns:a16="http://schemas.microsoft.com/office/drawing/2014/main" id="{0AC6DEA7-868E-4967-E567-58FC24BDC357}"/>
              </a:ext>
            </a:extLst>
          </p:cNvPr>
          <p:cNvPicPr preferRelativeResize="0"/>
          <p:nvPr/>
        </p:nvPicPr>
        <p:blipFill rotWithShape="1">
          <a:blip r:embed="rId6">
            <a:alphaModFix/>
          </a:blip>
          <a:srcRect/>
          <a:stretch/>
        </p:blipFill>
        <p:spPr>
          <a:xfrm>
            <a:off x="6736275" y="3034157"/>
            <a:ext cx="432981" cy="433827"/>
          </a:xfrm>
          <a:prstGeom prst="roundRect">
            <a:avLst>
              <a:gd name="adj" fmla="val 11897"/>
            </a:avLst>
          </a:prstGeom>
          <a:noFill/>
          <a:ln>
            <a:solidFill>
              <a:schemeClr val="bg1">
                <a:lumMod val="65000"/>
              </a:schemeClr>
            </a:solidFill>
          </a:ln>
          <a:effectLst>
            <a:outerShdw blurRad="50800" dist="38100" dir="2700000" algn="tl" rotWithShape="0">
              <a:prstClr val="black">
                <a:alpha val="40000"/>
              </a:prstClr>
            </a:outerShdw>
          </a:effectLst>
        </p:spPr>
      </p:pic>
      <p:sp>
        <p:nvSpPr>
          <p:cNvPr id="8" name="Google Shape;1105;p67">
            <a:extLst>
              <a:ext uri="{FF2B5EF4-FFF2-40B4-BE49-F238E27FC236}">
                <a16:creationId xmlns:a16="http://schemas.microsoft.com/office/drawing/2014/main" id="{116EB22A-70D4-975F-337E-3CDF810585FC}"/>
              </a:ext>
            </a:extLst>
          </p:cNvPr>
          <p:cNvSpPr txBox="1"/>
          <p:nvPr/>
        </p:nvSpPr>
        <p:spPr>
          <a:xfrm>
            <a:off x="7225548" y="2477457"/>
            <a:ext cx="1849872" cy="276959"/>
          </a:xfrm>
          <a:prstGeom prst="rect">
            <a:avLst/>
          </a:prstGeom>
          <a:noFill/>
          <a:ln>
            <a:noFill/>
          </a:ln>
        </p:spPr>
        <p:txBody>
          <a:bodyPr spcFirstLastPara="1" wrap="square" lIns="108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en-US" altLang="ja-JP" sz="1200" b="1" dirty="0">
                <a:solidFill>
                  <a:srgbClr val="3F3F3F"/>
                </a:solidFill>
                <a:latin typeface="Meiryo UI" panose="020B0604030504040204" pitchFamily="34" charset="-128"/>
                <a:ea typeface="Meiryo UI" panose="020B0604030504040204" pitchFamily="34" charset="-128"/>
                <a:cs typeface="Noto Sans JP"/>
                <a:sym typeface="Noto Sans JP"/>
              </a:rPr>
              <a:t>HRMOS</a:t>
            </a:r>
            <a:r>
              <a:rPr lang="ja-JP" altLang="en-US" sz="1200" b="1">
                <a:solidFill>
                  <a:srgbClr val="3F3F3F"/>
                </a:solidFill>
                <a:latin typeface="Meiryo UI" panose="020B0604030504040204" pitchFamily="34" charset="-128"/>
                <a:ea typeface="Meiryo UI" panose="020B0604030504040204" pitchFamily="34" charset="-128"/>
                <a:cs typeface="Noto Sans JP"/>
                <a:sym typeface="Noto Sans JP"/>
              </a:rPr>
              <a:t>経費</a:t>
            </a:r>
            <a:endParaRPr sz="1200" b="1" i="0" u="none" strike="noStrike" cap="none"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9" name="Google Shape;1105;p67">
            <a:extLst>
              <a:ext uri="{FF2B5EF4-FFF2-40B4-BE49-F238E27FC236}">
                <a16:creationId xmlns:a16="http://schemas.microsoft.com/office/drawing/2014/main" id="{0EC66C8A-4440-C6EA-0F4C-F74F6D1FC5CD}"/>
              </a:ext>
            </a:extLst>
          </p:cNvPr>
          <p:cNvSpPr txBox="1"/>
          <p:nvPr/>
        </p:nvSpPr>
        <p:spPr>
          <a:xfrm>
            <a:off x="7225548" y="3094628"/>
            <a:ext cx="2303506" cy="276959"/>
          </a:xfrm>
          <a:prstGeom prst="rect">
            <a:avLst/>
          </a:prstGeom>
          <a:noFill/>
          <a:ln>
            <a:noFill/>
          </a:ln>
        </p:spPr>
        <p:txBody>
          <a:bodyPr spcFirstLastPara="1" wrap="square" lIns="108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en-US" altLang="ja-JP" sz="1200" b="1" dirty="0">
                <a:solidFill>
                  <a:schemeClr val="bg1">
                    <a:lumMod val="65000"/>
                  </a:schemeClr>
                </a:solidFill>
                <a:latin typeface="Meiryo UI" panose="020B0604030504040204" pitchFamily="34" charset="-128"/>
                <a:ea typeface="Meiryo UI" panose="020B0604030504040204" pitchFamily="34" charset="-128"/>
                <a:cs typeface="Noto Sans JP"/>
                <a:sym typeface="Noto Sans JP"/>
              </a:rPr>
              <a:t>HRMOS</a:t>
            </a:r>
            <a:r>
              <a:rPr lang="ja-JP" altLang="en-US" sz="1200" b="1">
                <a:solidFill>
                  <a:schemeClr val="bg1">
                    <a:lumMod val="65000"/>
                  </a:schemeClr>
                </a:solidFill>
                <a:latin typeface="Meiryo UI" panose="020B0604030504040204" pitchFamily="34" charset="-128"/>
                <a:ea typeface="Meiryo UI" panose="020B0604030504040204" pitchFamily="34" charset="-128"/>
                <a:cs typeface="Noto Sans JP"/>
                <a:sym typeface="Noto Sans JP"/>
              </a:rPr>
              <a:t>経費</a:t>
            </a:r>
            <a:r>
              <a:rPr lang="en-US" altLang="ja-JP" sz="1200" b="1" dirty="0">
                <a:solidFill>
                  <a:schemeClr val="bg1">
                    <a:lumMod val="65000"/>
                  </a:schemeClr>
                </a:solidFill>
                <a:latin typeface="Meiryo UI" panose="020B0604030504040204" pitchFamily="34" charset="-128"/>
                <a:ea typeface="Meiryo UI" panose="020B0604030504040204" pitchFamily="34" charset="-128"/>
                <a:cs typeface="Noto Sans JP"/>
                <a:sym typeface="Noto Sans JP"/>
              </a:rPr>
              <a:t> IC</a:t>
            </a:r>
            <a:r>
              <a:rPr lang="ja-JP" altLang="en-US" sz="1200" b="1">
                <a:solidFill>
                  <a:schemeClr val="bg1">
                    <a:lumMod val="65000"/>
                  </a:schemeClr>
                </a:solidFill>
                <a:latin typeface="Meiryo UI" panose="020B0604030504040204" pitchFamily="34" charset="-128"/>
                <a:ea typeface="Meiryo UI" panose="020B0604030504040204" pitchFamily="34" charset="-128"/>
                <a:cs typeface="Noto Sans JP"/>
                <a:sym typeface="Noto Sans JP"/>
              </a:rPr>
              <a:t>カードリーダー</a:t>
            </a:r>
            <a:endParaRPr sz="1200" b="1" i="0" u="none" strike="noStrike" cap="none" dirty="0">
              <a:solidFill>
                <a:schemeClr val="bg1">
                  <a:lumMod val="65000"/>
                </a:schemeClr>
              </a:solidFill>
              <a:latin typeface="Meiryo UI" panose="020B0604030504040204" pitchFamily="34" charset="-128"/>
              <a:ea typeface="Meiryo UI" panose="020B0604030504040204" pitchFamily="34" charset="-128"/>
              <a:cs typeface="Noto Sans JP"/>
              <a:sym typeface="Noto Sans JP"/>
            </a:endParaRPr>
          </a:p>
        </p:txBody>
      </p:sp>
      <p:sp>
        <p:nvSpPr>
          <p:cNvPr id="10" name="Google Shape;1083;p66">
            <a:extLst>
              <a:ext uri="{FF2B5EF4-FFF2-40B4-BE49-F238E27FC236}">
                <a16:creationId xmlns:a16="http://schemas.microsoft.com/office/drawing/2014/main" id="{AA4A704A-6243-FA8E-35CD-FE04A5738D2E}"/>
              </a:ext>
            </a:extLst>
          </p:cNvPr>
          <p:cNvSpPr/>
          <p:nvPr/>
        </p:nvSpPr>
        <p:spPr>
          <a:xfrm rot="10800000" flipH="1">
            <a:off x="6620449" y="2302740"/>
            <a:ext cx="2062375" cy="625200"/>
          </a:xfrm>
          <a:prstGeom prst="rect">
            <a:avLst/>
          </a:prstGeom>
          <a:noFill/>
          <a:ln w="19050"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38225" tIns="38225" rIns="38225" bIns="38225" anchor="ctr" anchorCtr="0">
            <a:noAutofit/>
          </a:bodyPr>
          <a:lstStyle/>
          <a:p>
            <a:pPr marL="0" marR="0" lvl="0" indent="0" algn="l" rtl="0">
              <a:lnSpc>
                <a:spcPct val="100000"/>
              </a:lnSpc>
              <a:spcBef>
                <a:spcPts val="0"/>
              </a:spcBef>
              <a:spcAft>
                <a:spcPts val="0"/>
              </a:spcAft>
              <a:buClr>
                <a:srgbClr val="000000"/>
              </a:buClr>
              <a:buSzPts val="1506"/>
              <a:buFont typeface="Calibri"/>
              <a:buNone/>
            </a:pPr>
            <a:endParaRPr sz="1506"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1" name="Google Shape;979;p62">
            <a:extLst>
              <a:ext uri="{FF2B5EF4-FFF2-40B4-BE49-F238E27FC236}">
                <a16:creationId xmlns:a16="http://schemas.microsoft.com/office/drawing/2014/main" id="{CF7C6799-9EC9-1000-6541-3FEB3330699A}"/>
              </a:ext>
            </a:extLst>
          </p:cNvPr>
          <p:cNvSpPr/>
          <p:nvPr/>
        </p:nvSpPr>
        <p:spPr>
          <a:xfrm>
            <a:off x="558880" y="2161188"/>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800" b="1" dirty="0">
                <a:solidFill>
                  <a:schemeClr val="lt1"/>
                </a:solidFill>
                <a:latin typeface="Meiryo UI" panose="020B0604030504040204" pitchFamily="34" charset="-128"/>
                <a:ea typeface="Meiryo UI" panose="020B0604030504040204" pitchFamily="34" charset="-128"/>
                <a:cs typeface="Noto Sans JP"/>
                <a:sym typeface="Noto Sans JP"/>
              </a:rPr>
              <a:t>1</a:t>
            </a:r>
            <a:endParaRPr lang="en-US" altLang="ja-JP"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12" name="Google Shape;994;p62">
            <a:extLst>
              <a:ext uri="{FF2B5EF4-FFF2-40B4-BE49-F238E27FC236}">
                <a16:creationId xmlns:a16="http://schemas.microsoft.com/office/drawing/2014/main" id="{5E702027-B0A4-10F1-2BBF-95741F4FFC37}"/>
              </a:ext>
            </a:extLst>
          </p:cNvPr>
          <p:cNvSpPr/>
          <p:nvPr/>
        </p:nvSpPr>
        <p:spPr>
          <a:xfrm>
            <a:off x="6300364" y="2310469"/>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dirty="0">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grpSp>
        <p:nvGrpSpPr>
          <p:cNvPr id="13" name="Google Shape;1059;p65">
            <a:extLst>
              <a:ext uri="{FF2B5EF4-FFF2-40B4-BE49-F238E27FC236}">
                <a16:creationId xmlns:a16="http://schemas.microsoft.com/office/drawing/2014/main" id="{F3FC808B-D9B9-A25D-E858-E74F0699CA10}"/>
              </a:ext>
            </a:extLst>
          </p:cNvPr>
          <p:cNvGrpSpPr/>
          <p:nvPr/>
        </p:nvGrpSpPr>
        <p:grpSpPr>
          <a:xfrm>
            <a:off x="3407463" y="4213243"/>
            <a:ext cx="6037799" cy="1777225"/>
            <a:chOff x="3373075" y="2658126"/>
            <a:chExt cx="6037799" cy="1777225"/>
          </a:xfrm>
        </p:grpSpPr>
        <p:pic>
          <p:nvPicPr>
            <p:cNvPr id="14" name="Google Shape;1060;p65">
              <a:extLst>
                <a:ext uri="{FF2B5EF4-FFF2-40B4-BE49-F238E27FC236}">
                  <a16:creationId xmlns:a16="http://schemas.microsoft.com/office/drawing/2014/main" id="{A9C9F344-2CF5-F932-AC9C-88C2968EB55F}"/>
                </a:ext>
              </a:extLst>
            </p:cNvPr>
            <p:cNvPicPr preferRelativeResize="0"/>
            <p:nvPr/>
          </p:nvPicPr>
          <p:blipFill rotWithShape="1">
            <a:blip r:embed="rId7">
              <a:alphaModFix/>
            </a:blip>
            <a:srcRect b="32913"/>
            <a:stretch/>
          </p:blipFill>
          <p:spPr>
            <a:xfrm>
              <a:off x="3373075" y="2658126"/>
              <a:ext cx="6037799" cy="1777225"/>
            </a:xfrm>
            <a:prstGeom prst="rect">
              <a:avLst/>
            </a:prstGeom>
            <a:noFill/>
            <a:ln>
              <a:solidFill>
                <a:schemeClr val="bg1">
                  <a:lumMod val="75000"/>
                </a:schemeClr>
              </a:solidFill>
            </a:ln>
          </p:spPr>
        </p:pic>
        <p:sp>
          <p:nvSpPr>
            <p:cNvPr id="15" name="Google Shape;1061;p65">
              <a:extLst>
                <a:ext uri="{FF2B5EF4-FFF2-40B4-BE49-F238E27FC236}">
                  <a16:creationId xmlns:a16="http://schemas.microsoft.com/office/drawing/2014/main" id="{5493697F-CBC7-C0BE-4834-1B7321932FF0}"/>
                </a:ext>
              </a:extLst>
            </p:cNvPr>
            <p:cNvSpPr/>
            <p:nvPr/>
          </p:nvSpPr>
          <p:spPr>
            <a:xfrm>
              <a:off x="8934834" y="2696774"/>
              <a:ext cx="360240" cy="265909"/>
            </a:xfrm>
            <a:prstGeom prst="rect">
              <a:avLst/>
            </a:prstGeom>
            <a:noFill/>
            <a:ln w="19050" cap="flat" cmpd="sng">
              <a:solidFill>
                <a:srgbClr val="F7964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16" name="Google Shape;1062;p65">
              <a:extLst>
                <a:ext uri="{FF2B5EF4-FFF2-40B4-BE49-F238E27FC236}">
                  <a16:creationId xmlns:a16="http://schemas.microsoft.com/office/drawing/2014/main" id="{D119B7B4-72AA-07F7-2A85-E31D5D0346F1}"/>
                </a:ext>
              </a:extLst>
            </p:cNvPr>
            <p:cNvSpPr/>
            <p:nvPr/>
          </p:nvSpPr>
          <p:spPr>
            <a:xfrm>
              <a:off x="8370456" y="3343828"/>
              <a:ext cx="696600" cy="189900"/>
            </a:xfrm>
            <a:prstGeom prst="rect">
              <a:avLst/>
            </a:prstGeom>
            <a:noFill/>
            <a:ln w="19050" cap="flat" cmpd="sng">
              <a:solidFill>
                <a:srgbClr val="F7964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Meiryo UI" panose="020B0604030504040204" pitchFamily="34" charset="-128"/>
                <a:ea typeface="Meiryo UI" panose="020B0604030504040204" pitchFamily="34" charset="-128"/>
                <a:cs typeface="Noto Sans JP"/>
                <a:sym typeface="Noto Sans JP"/>
              </a:endParaRPr>
            </a:p>
          </p:txBody>
        </p:sp>
      </p:grpSp>
      <p:sp>
        <p:nvSpPr>
          <p:cNvPr id="17" name="Google Shape;994;p62">
            <a:extLst>
              <a:ext uri="{FF2B5EF4-FFF2-40B4-BE49-F238E27FC236}">
                <a16:creationId xmlns:a16="http://schemas.microsoft.com/office/drawing/2014/main" id="{9F362BBC-7B09-7DD4-BBA2-7D5E2127404D}"/>
              </a:ext>
            </a:extLst>
          </p:cNvPr>
          <p:cNvSpPr/>
          <p:nvPr/>
        </p:nvSpPr>
        <p:spPr>
          <a:xfrm>
            <a:off x="8674331" y="4252194"/>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2</a:t>
            </a:r>
            <a:endParaRPr sz="6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cxnSp>
        <p:nvCxnSpPr>
          <p:cNvPr id="18" name="直線矢印コネクタ 17">
            <a:extLst>
              <a:ext uri="{FF2B5EF4-FFF2-40B4-BE49-F238E27FC236}">
                <a16:creationId xmlns:a16="http://schemas.microsoft.com/office/drawing/2014/main" id="{BB4F2059-D45D-3B13-27EB-60B070995396}"/>
              </a:ext>
            </a:extLst>
          </p:cNvPr>
          <p:cNvCxnSpPr>
            <a:cxnSpLocks/>
          </p:cNvCxnSpPr>
          <p:nvPr/>
        </p:nvCxnSpPr>
        <p:spPr>
          <a:xfrm flipH="1">
            <a:off x="8969222" y="4544158"/>
            <a:ext cx="111164" cy="346836"/>
          </a:xfrm>
          <a:prstGeom prst="straightConnector1">
            <a:avLst/>
          </a:prstGeom>
          <a:ln w="28575">
            <a:solidFill>
              <a:srgbClr val="F79646"/>
            </a:solidFill>
            <a:tailEnd type="triangle"/>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06EC82E7-231D-1128-ED5E-AD7013356934}"/>
              </a:ext>
            </a:extLst>
          </p:cNvPr>
          <p:cNvSpPr txBox="1"/>
          <p:nvPr/>
        </p:nvSpPr>
        <p:spPr>
          <a:xfrm>
            <a:off x="4165746" y="6172328"/>
            <a:ext cx="5363308" cy="215444"/>
          </a:xfrm>
          <a:prstGeom prst="rect">
            <a:avLst/>
          </a:prstGeom>
          <a:noFill/>
        </p:spPr>
        <p:txBody>
          <a:bodyPr wrap="square" rtlCol="0">
            <a:spAutoFit/>
          </a:bodyPr>
          <a:lstStyle/>
          <a:p>
            <a:pPr algn="r"/>
            <a:r>
              <a:rPr lang="en-US" altLang="ja-JP" sz="800" dirty="0">
                <a:latin typeface="Meiryo UI" panose="020B0604030504040204" pitchFamily="34" charset="-128"/>
                <a:ea typeface="Meiryo UI" panose="020B0604030504040204" pitchFamily="34" charset="-128"/>
              </a:rPr>
              <a:t>※</a:t>
            </a:r>
            <a:r>
              <a:rPr lang="ja-JP" altLang="ja-JP" sz="800">
                <a:latin typeface="Meiryo UI" panose="020B0604030504040204" pitchFamily="34" charset="-128"/>
                <a:ea typeface="Meiryo UI" panose="020B0604030504040204" pitchFamily="34" charset="-128"/>
              </a:rPr>
              <a:t>QRコードは株式会社デンソーウェーブの登録商標です</a:t>
            </a:r>
            <a:endParaRPr kumimoji="1" lang="ja-JP" altLang="en-US" sz="800">
              <a:latin typeface="Meiryo UI" panose="020B0604030504040204" pitchFamily="34" charset="-128"/>
              <a:ea typeface="Meiryo UI" panose="020B0604030504040204" pitchFamily="34" charset="-128"/>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123"/>
        <p:cNvGrpSpPr/>
        <p:nvPr/>
      </p:nvGrpSpPr>
      <p:grpSpPr>
        <a:xfrm>
          <a:off x="0" y="0"/>
          <a:ext cx="0" cy="0"/>
          <a:chOff x="0" y="0"/>
          <a:chExt cx="0" cy="0"/>
        </a:xfrm>
      </p:grpSpPr>
      <p:sp>
        <p:nvSpPr>
          <p:cNvPr id="1125" name="Google Shape;1125;p68"/>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HRMOS経費アプリの初期設定②</a:t>
            </a:r>
            <a:endParaRPr sz="2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127" name="Google Shape;1127;p68"/>
          <p:cNvSpPr/>
          <p:nvPr/>
        </p:nvSpPr>
        <p:spPr>
          <a:xfrm>
            <a:off x="3254902" y="1658441"/>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1128" name="Google Shape;1128;p68"/>
          <p:cNvSpPr/>
          <p:nvPr/>
        </p:nvSpPr>
        <p:spPr>
          <a:xfrm>
            <a:off x="486248" y="1658441"/>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129" name="Google Shape;1129;p68"/>
          <p:cNvSpPr/>
          <p:nvPr/>
        </p:nvSpPr>
        <p:spPr>
          <a:xfrm>
            <a:off x="486248" y="2082595"/>
            <a:ext cx="25938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131" name="Google Shape;1131;p68"/>
          <p:cNvSpPr txBox="1"/>
          <p:nvPr/>
        </p:nvSpPr>
        <p:spPr>
          <a:xfrm>
            <a:off x="479651" y="2638049"/>
            <a:ext cx="2600355" cy="870967"/>
          </a:xfrm>
          <a:prstGeom prst="rect">
            <a:avLst/>
          </a:prstGeom>
          <a:noFill/>
          <a:ln>
            <a:noFill/>
          </a:ln>
        </p:spPr>
        <p:txBody>
          <a:bodyPr spcFirstLastPara="1" wrap="square" lIns="180000" tIns="45700" rIns="45700" bIns="45700" anchor="t" anchorCtr="0">
            <a:spAutoFit/>
          </a:bodyPr>
          <a:lstStyle/>
          <a:p>
            <a:pPr marL="0" marR="0" lvl="0" indent="0" algn="l" rtl="0">
              <a:lnSpc>
                <a:spcPct val="115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HRMOS経費アプリを起動し、</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15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利用規約を確認し</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れ</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15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『上記の利用規約に同意する』に</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15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チェックを入れて</a:t>
            </a: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 [</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同意する] をタップします。</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133" name="Google Shape;1133;p68"/>
          <p:cNvSpPr/>
          <p:nvPr/>
        </p:nvSpPr>
        <p:spPr>
          <a:xfrm>
            <a:off x="3254903" y="2077725"/>
            <a:ext cx="62742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pic>
        <p:nvPicPr>
          <p:cNvPr id="1134" name="Google Shape;1134;p68" title="図２.png"/>
          <p:cNvPicPr preferRelativeResize="0"/>
          <p:nvPr/>
        </p:nvPicPr>
        <p:blipFill>
          <a:blip r:embed="rId3">
            <a:alphaModFix/>
          </a:blip>
          <a:stretch>
            <a:fillRect/>
          </a:stretch>
        </p:blipFill>
        <p:spPr>
          <a:xfrm>
            <a:off x="3506025" y="2466885"/>
            <a:ext cx="2136300" cy="2600492"/>
          </a:xfrm>
          <a:prstGeom prst="rect">
            <a:avLst/>
          </a:prstGeom>
          <a:noFill/>
          <a:ln>
            <a:noFill/>
          </a:ln>
        </p:spPr>
      </p:pic>
      <p:pic>
        <p:nvPicPr>
          <p:cNvPr id="1135" name="Google Shape;1135;p68" title="図３.png"/>
          <p:cNvPicPr preferRelativeResize="0"/>
          <p:nvPr/>
        </p:nvPicPr>
        <p:blipFill>
          <a:blip r:embed="rId4">
            <a:alphaModFix/>
          </a:blip>
          <a:stretch>
            <a:fillRect/>
          </a:stretch>
        </p:blipFill>
        <p:spPr>
          <a:xfrm>
            <a:off x="5956875" y="2485259"/>
            <a:ext cx="3350801" cy="2233875"/>
          </a:xfrm>
          <a:prstGeom prst="rect">
            <a:avLst/>
          </a:prstGeom>
          <a:noFill/>
          <a:ln>
            <a:noFill/>
          </a:ln>
        </p:spPr>
      </p:pic>
      <p:sp>
        <p:nvSpPr>
          <p:cNvPr id="1137" name="Google Shape;1137;p68"/>
          <p:cNvSpPr txBox="1"/>
          <p:nvPr/>
        </p:nvSpPr>
        <p:spPr>
          <a:xfrm>
            <a:off x="510877" y="4175932"/>
            <a:ext cx="2547551" cy="1132800"/>
          </a:xfrm>
          <a:prstGeom prst="rect">
            <a:avLst/>
          </a:prstGeom>
          <a:noFill/>
          <a:ln>
            <a:noFill/>
          </a:ln>
        </p:spPr>
        <p:txBody>
          <a:bodyPr spcFirstLastPara="1" wrap="square" lIns="180000" tIns="91425" rIns="91425" bIns="91425" anchor="t" anchorCtr="0">
            <a:noAutofit/>
          </a:bodyPr>
          <a:lstStyle/>
          <a:p>
            <a:pPr marL="0" lvl="0" indent="0" algn="l" rtl="0">
              <a:lnSpc>
                <a:spcPct val="115000"/>
              </a:lnSpc>
              <a:spcBef>
                <a:spcPts val="0"/>
              </a:spcBef>
              <a:spcAft>
                <a:spcPts val="0"/>
              </a:spcAft>
              <a:buNone/>
            </a:pPr>
            <a:r>
              <a:rPr lang="ja-JP" sz="1100">
                <a:latin typeface="Meiryo UI" panose="020B0604030504040204" pitchFamily="34" charset="-128"/>
                <a:ea typeface="Meiryo UI" panose="020B0604030504040204" pitchFamily="34" charset="-128"/>
                <a:cs typeface="Noto Sans JP"/>
                <a:sym typeface="Noto Sans JP"/>
              </a:rPr>
              <a:t>アプリ画面の</a:t>
            </a:r>
            <a:endParaRPr lang="en-US" altLang="ja-JP" sz="1100" dirty="0">
              <a:latin typeface="Meiryo UI" panose="020B0604030504040204" pitchFamily="34" charset="-128"/>
              <a:ea typeface="Meiryo UI" panose="020B0604030504040204" pitchFamily="34" charset="-128"/>
              <a:cs typeface="Noto Sans JP"/>
              <a:sym typeface="Noto Sans JP"/>
            </a:endParaRPr>
          </a:p>
          <a:p>
            <a:pPr marL="0" lvl="0" indent="0" algn="l" rtl="0">
              <a:lnSpc>
                <a:spcPct val="115000"/>
              </a:lnSpc>
              <a:spcBef>
                <a:spcPts val="0"/>
              </a:spcBef>
              <a:spcAft>
                <a:spcPts val="0"/>
              </a:spcAft>
              <a:buNone/>
            </a:pPr>
            <a:r>
              <a:rPr lang="ja-JP" sz="1100">
                <a:latin typeface="Meiryo UI" panose="020B0604030504040204" pitchFamily="34" charset="-128"/>
                <a:ea typeface="Meiryo UI" panose="020B0604030504040204" pitchFamily="34" charset="-128"/>
                <a:cs typeface="Noto Sans JP"/>
                <a:sym typeface="Noto Sans JP"/>
              </a:rPr>
              <a:t>[2次元バーコードで読み込み] をタップし</a:t>
            </a:r>
            <a:r>
              <a:rPr lang="ja-JP" altLang="en-US" sz="1100">
                <a:latin typeface="Meiryo UI" panose="020B0604030504040204" pitchFamily="34" charset="-128"/>
                <a:ea typeface="Meiryo UI" panose="020B0604030504040204" pitchFamily="34" charset="-128"/>
                <a:cs typeface="Noto Sans JP"/>
                <a:sym typeface="Noto Sans JP"/>
              </a:rPr>
              <a:t>　</a:t>
            </a:r>
            <a:endParaRPr lang="en-US" altLang="ja-JP" sz="1100" dirty="0">
              <a:latin typeface="Meiryo UI" panose="020B0604030504040204" pitchFamily="34" charset="-128"/>
              <a:ea typeface="Meiryo UI" panose="020B0604030504040204" pitchFamily="34" charset="-128"/>
              <a:cs typeface="Noto Sans JP"/>
              <a:sym typeface="Noto Sans JP"/>
            </a:endParaRPr>
          </a:p>
          <a:p>
            <a:pPr marL="0" lvl="0" indent="0" algn="l" rtl="0">
              <a:lnSpc>
                <a:spcPct val="115000"/>
              </a:lnSpc>
              <a:spcBef>
                <a:spcPts val="0"/>
              </a:spcBef>
              <a:spcAft>
                <a:spcPts val="0"/>
              </a:spcAft>
              <a:buNone/>
            </a:pPr>
            <a:r>
              <a:rPr lang="ja-JP" altLang="en-US" sz="1100">
                <a:latin typeface="Meiryo UI" panose="020B0604030504040204" pitchFamily="34" charset="-128"/>
                <a:ea typeface="Meiryo UI" panose="020B0604030504040204" pitchFamily="34" charset="-128"/>
                <a:cs typeface="Noto Sans JP"/>
                <a:sym typeface="Noto Sans JP"/>
              </a:rPr>
              <a:t>　　</a:t>
            </a:r>
            <a:r>
              <a:rPr lang="en-US" altLang="ja-JP" sz="1100" dirty="0">
                <a:latin typeface="Meiryo UI" panose="020B0604030504040204" pitchFamily="34" charset="-128"/>
                <a:ea typeface="Meiryo UI" panose="020B0604030504040204" pitchFamily="34" charset="-128"/>
                <a:cs typeface="Noto Sans JP"/>
                <a:sym typeface="Noto Sans JP"/>
              </a:rPr>
              <a:t> </a:t>
            </a:r>
            <a:r>
              <a:rPr lang="ja-JP" altLang="en-US" sz="1100">
                <a:latin typeface="Meiryo UI" panose="020B0604030504040204" pitchFamily="34" charset="-128"/>
                <a:ea typeface="Meiryo UI" panose="020B0604030504040204" pitchFamily="34" charset="-128"/>
                <a:cs typeface="Noto Sans JP"/>
                <a:sym typeface="Noto Sans JP"/>
              </a:rPr>
              <a:t>で用意した</a:t>
            </a:r>
            <a:r>
              <a:rPr lang="ja-JP" sz="1100">
                <a:latin typeface="Meiryo UI" panose="020B0604030504040204" pitchFamily="34" charset="-128"/>
                <a:ea typeface="Meiryo UI" panose="020B0604030504040204" pitchFamily="34" charset="-128"/>
                <a:cs typeface="Noto Sans JP"/>
                <a:sym typeface="Noto Sans JP"/>
              </a:rPr>
              <a:t>QRコードを読み込むと、『接続先』と『アクセスキー』が自動で</a:t>
            </a:r>
            <a:endParaRPr lang="en-US" altLang="ja-JP" sz="1100" dirty="0">
              <a:latin typeface="Meiryo UI" panose="020B0604030504040204" pitchFamily="34" charset="-128"/>
              <a:ea typeface="Meiryo UI" panose="020B0604030504040204" pitchFamily="34" charset="-128"/>
              <a:cs typeface="Noto Sans JP"/>
              <a:sym typeface="Noto Sans JP"/>
            </a:endParaRPr>
          </a:p>
          <a:p>
            <a:pPr marL="0" lvl="0" indent="0" algn="l" rtl="0">
              <a:lnSpc>
                <a:spcPct val="115000"/>
              </a:lnSpc>
              <a:spcBef>
                <a:spcPts val="0"/>
              </a:spcBef>
              <a:spcAft>
                <a:spcPts val="0"/>
              </a:spcAft>
              <a:buNone/>
            </a:pPr>
            <a:r>
              <a:rPr lang="ja-JP" sz="1100">
                <a:latin typeface="Meiryo UI" panose="020B0604030504040204" pitchFamily="34" charset="-128"/>
                <a:ea typeface="Meiryo UI" panose="020B0604030504040204" pitchFamily="34" charset="-128"/>
                <a:cs typeface="Noto Sans JP"/>
                <a:sym typeface="Noto Sans JP"/>
              </a:rPr>
              <a:t>入力されます。</a:t>
            </a:r>
            <a:endParaRPr sz="1100" dirty="0">
              <a:latin typeface="Meiryo UI" panose="020B0604030504040204" pitchFamily="34" charset="-128"/>
              <a:ea typeface="Meiryo UI" panose="020B0604030504040204" pitchFamily="34" charset="-128"/>
              <a:cs typeface="Noto Sans JP"/>
              <a:sym typeface="Noto Sans JP"/>
            </a:endParaRPr>
          </a:p>
        </p:txBody>
      </p:sp>
      <p:sp>
        <p:nvSpPr>
          <p:cNvPr id="2" name="Google Shape;1098;p67">
            <a:extLst>
              <a:ext uri="{FF2B5EF4-FFF2-40B4-BE49-F238E27FC236}">
                <a16:creationId xmlns:a16="http://schemas.microsoft.com/office/drawing/2014/main" id="{6790AAF9-9836-6997-BC16-1EBB3838DCE5}"/>
              </a:ext>
            </a:extLst>
          </p:cNvPr>
          <p:cNvSpPr txBox="1"/>
          <p:nvPr/>
        </p:nvSpPr>
        <p:spPr>
          <a:xfrm>
            <a:off x="38526" y="176338"/>
            <a:ext cx="1570500" cy="584775"/>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2400"/>
              <a:buFont typeface="Meiryo"/>
              <a:buNone/>
            </a:pPr>
            <a:r>
              <a:rPr lang="en-US" altLang="ja-JP" sz="1900" b="1" dirty="0">
                <a:solidFill>
                  <a:srgbClr val="FFFFFF"/>
                </a:solidFill>
                <a:latin typeface="Meiryo UI" panose="020B0604030504040204" pitchFamily="34" charset="-128"/>
                <a:ea typeface="Meiryo UI" panose="020B0604030504040204" pitchFamily="34" charset="-128"/>
                <a:cs typeface="Noto Sans JP"/>
                <a:sym typeface="Noto Sans JP"/>
              </a:rPr>
              <a:t>HRMOS</a:t>
            </a:r>
            <a:r>
              <a:rPr lang="ja-JP" altLang="en-US" sz="1900" b="1">
                <a:solidFill>
                  <a:srgbClr val="FFFFFF"/>
                </a:solidFill>
                <a:latin typeface="Meiryo UI" panose="020B0604030504040204" pitchFamily="34" charset="-128"/>
                <a:ea typeface="Meiryo UI" panose="020B0604030504040204" pitchFamily="34" charset="-128"/>
                <a:cs typeface="Noto Sans JP"/>
                <a:sym typeface="Noto Sans JP"/>
              </a:rPr>
              <a:t>経費</a:t>
            </a:r>
            <a:endParaRPr lang="en-US" altLang="ja-JP" sz="1900" b="1" dirty="0">
              <a:solidFill>
                <a:srgbClr val="FFFFFF"/>
              </a:solidFill>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FFFFFF"/>
              </a:buClr>
              <a:buSzPts val="2400"/>
              <a:buFont typeface="Meiryo"/>
              <a:buNone/>
            </a:pPr>
            <a:r>
              <a:rPr lang="ja-JP" altLang="en-US" sz="1900" b="1" i="0" u="none" strike="noStrike" cap="none">
                <a:solidFill>
                  <a:srgbClr val="FFFFFF"/>
                </a:solidFill>
                <a:latin typeface="Meiryo UI" panose="020B0604030504040204" pitchFamily="34" charset="-128"/>
                <a:ea typeface="Meiryo UI" panose="020B0604030504040204" pitchFamily="34" charset="-128"/>
                <a:cs typeface="Noto Sans JP"/>
                <a:sym typeface="Noto Sans JP"/>
              </a:rPr>
              <a:t>アプリ</a:t>
            </a:r>
            <a:endParaRPr sz="9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 name="Google Shape;979;p62">
            <a:extLst>
              <a:ext uri="{FF2B5EF4-FFF2-40B4-BE49-F238E27FC236}">
                <a16:creationId xmlns:a16="http://schemas.microsoft.com/office/drawing/2014/main" id="{713E70AD-595B-51E2-F785-E036203B67D7}"/>
              </a:ext>
            </a:extLst>
          </p:cNvPr>
          <p:cNvSpPr/>
          <p:nvPr/>
        </p:nvSpPr>
        <p:spPr>
          <a:xfrm>
            <a:off x="571776" y="3781154"/>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800" b="1" dirty="0">
                <a:solidFill>
                  <a:schemeClr val="lt1"/>
                </a:solidFill>
                <a:latin typeface="Meiryo UI" panose="020B0604030504040204" pitchFamily="34" charset="-128"/>
                <a:ea typeface="Meiryo UI" panose="020B0604030504040204" pitchFamily="34" charset="-128"/>
                <a:cs typeface="Noto Sans JP"/>
                <a:sym typeface="Noto Sans JP"/>
              </a:rPr>
              <a:t>4</a:t>
            </a:r>
            <a:endParaRPr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4" name="Google Shape;979;p62">
            <a:extLst>
              <a:ext uri="{FF2B5EF4-FFF2-40B4-BE49-F238E27FC236}">
                <a16:creationId xmlns:a16="http://schemas.microsoft.com/office/drawing/2014/main" id="{4FBE7EAB-ED37-3608-043B-A3876C888F2F}"/>
              </a:ext>
            </a:extLst>
          </p:cNvPr>
          <p:cNvSpPr/>
          <p:nvPr/>
        </p:nvSpPr>
        <p:spPr>
          <a:xfrm>
            <a:off x="558880" y="2246248"/>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3</a:t>
            </a:r>
          </a:p>
        </p:txBody>
      </p:sp>
      <p:sp>
        <p:nvSpPr>
          <p:cNvPr id="5" name="Google Shape;994;p62">
            <a:extLst>
              <a:ext uri="{FF2B5EF4-FFF2-40B4-BE49-F238E27FC236}">
                <a16:creationId xmlns:a16="http://schemas.microsoft.com/office/drawing/2014/main" id="{2CAD6883-E2FC-D642-0300-E8ADFC1FE6DF}"/>
              </a:ext>
            </a:extLst>
          </p:cNvPr>
          <p:cNvSpPr/>
          <p:nvPr/>
        </p:nvSpPr>
        <p:spPr>
          <a:xfrm>
            <a:off x="3739716" y="4295785"/>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3</a:t>
            </a:r>
          </a:p>
        </p:txBody>
      </p:sp>
      <p:sp>
        <p:nvSpPr>
          <p:cNvPr id="6" name="Google Shape;1083;p66">
            <a:extLst>
              <a:ext uri="{FF2B5EF4-FFF2-40B4-BE49-F238E27FC236}">
                <a16:creationId xmlns:a16="http://schemas.microsoft.com/office/drawing/2014/main" id="{33FE7C97-7D6D-0853-3496-82A3B506C790}"/>
              </a:ext>
            </a:extLst>
          </p:cNvPr>
          <p:cNvSpPr/>
          <p:nvPr/>
        </p:nvSpPr>
        <p:spPr>
          <a:xfrm rot="10800000" flipH="1">
            <a:off x="3757356" y="4510155"/>
            <a:ext cx="1611280" cy="531528"/>
          </a:xfrm>
          <a:prstGeom prst="rect">
            <a:avLst/>
          </a:prstGeom>
          <a:noFill/>
          <a:ln w="28575"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38225" tIns="38225" rIns="38225" bIns="38225" anchor="ctr" anchorCtr="0">
            <a:noAutofit/>
          </a:bodyPr>
          <a:lstStyle/>
          <a:p>
            <a:pPr marL="0" marR="0" lvl="0" indent="0" algn="l" rtl="0">
              <a:lnSpc>
                <a:spcPct val="100000"/>
              </a:lnSpc>
              <a:spcBef>
                <a:spcPts val="0"/>
              </a:spcBef>
              <a:spcAft>
                <a:spcPts val="0"/>
              </a:spcAft>
              <a:buClr>
                <a:srgbClr val="000000"/>
              </a:buClr>
              <a:buSzPts val="1506"/>
              <a:buFont typeface="Calibri"/>
              <a:buNone/>
            </a:pPr>
            <a:endParaRPr sz="1506"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7" name="Google Shape;1083;p66">
            <a:extLst>
              <a:ext uri="{FF2B5EF4-FFF2-40B4-BE49-F238E27FC236}">
                <a16:creationId xmlns:a16="http://schemas.microsoft.com/office/drawing/2014/main" id="{AE1AB512-5A3C-1302-902D-020124CF57CE}"/>
              </a:ext>
            </a:extLst>
          </p:cNvPr>
          <p:cNvSpPr/>
          <p:nvPr/>
        </p:nvSpPr>
        <p:spPr>
          <a:xfrm rot="10800000" flipH="1">
            <a:off x="6875247" y="4264116"/>
            <a:ext cx="2088000" cy="313200"/>
          </a:xfrm>
          <a:prstGeom prst="rect">
            <a:avLst/>
          </a:prstGeom>
          <a:noFill/>
          <a:ln w="28575"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38225" tIns="38225" rIns="38225" bIns="38225" anchor="ctr" anchorCtr="0">
            <a:noAutofit/>
          </a:bodyPr>
          <a:lstStyle/>
          <a:p>
            <a:pPr marL="0" marR="0" lvl="0" indent="0" algn="l" rtl="0">
              <a:lnSpc>
                <a:spcPct val="100000"/>
              </a:lnSpc>
              <a:spcBef>
                <a:spcPts val="0"/>
              </a:spcBef>
              <a:spcAft>
                <a:spcPts val="0"/>
              </a:spcAft>
              <a:buClr>
                <a:srgbClr val="000000"/>
              </a:buClr>
              <a:buSzPts val="1506"/>
              <a:buFont typeface="Calibri"/>
              <a:buNone/>
            </a:pPr>
            <a:endParaRPr sz="1506"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8" name="Google Shape;994;p62">
            <a:extLst>
              <a:ext uri="{FF2B5EF4-FFF2-40B4-BE49-F238E27FC236}">
                <a16:creationId xmlns:a16="http://schemas.microsoft.com/office/drawing/2014/main" id="{53B36FDE-F949-2630-2B4B-44816AB04EFC}"/>
              </a:ext>
            </a:extLst>
          </p:cNvPr>
          <p:cNvSpPr/>
          <p:nvPr/>
        </p:nvSpPr>
        <p:spPr>
          <a:xfrm>
            <a:off x="6871539" y="4019715"/>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dirty="0">
                <a:solidFill>
                  <a:schemeClr val="lt1"/>
                </a:solidFill>
                <a:latin typeface="Meiryo UI" panose="020B0604030504040204" pitchFamily="34" charset="-128"/>
                <a:ea typeface="Meiryo UI" panose="020B0604030504040204" pitchFamily="34" charset="-128"/>
                <a:cs typeface="Noto Sans JP"/>
                <a:sym typeface="Noto Sans JP"/>
              </a:rPr>
              <a:t>4</a:t>
            </a:r>
          </a:p>
        </p:txBody>
      </p:sp>
      <p:sp>
        <p:nvSpPr>
          <p:cNvPr id="9" name="Google Shape;1041;p64">
            <a:extLst>
              <a:ext uri="{FF2B5EF4-FFF2-40B4-BE49-F238E27FC236}">
                <a16:creationId xmlns:a16="http://schemas.microsoft.com/office/drawing/2014/main" id="{246C2CD5-2D51-ED40-CFE1-BEE46021E0BB}"/>
              </a:ext>
            </a:extLst>
          </p:cNvPr>
          <p:cNvSpPr>
            <a:spLocks noChangeAspect="1"/>
          </p:cNvSpPr>
          <p:nvPr/>
        </p:nvSpPr>
        <p:spPr>
          <a:xfrm>
            <a:off x="688815" y="4668809"/>
            <a:ext cx="201600" cy="144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800" b="1" dirty="0">
                <a:solidFill>
                  <a:schemeClr val="lt1"/>
                </a:solidFill>
                <a:latin typeface="Meiryo UI" panose="020B0604030504040204" pitchFamily="34" charset="-128"/>
                <a:ea typeface="Meiryo UI" panose="020B0604030504040204" pitchFamily="34" charset="-128"/>
                <a:cs typeface="Noto Sans JP"/>
                <a:sym typeface="Noto Sans JP"/>
              </a:rPr>
              <a:t>2</a:t>
            </a:r>
            <a:endParaRPr lang="en-US" sz="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149"/>
        <p:cNvGrpSpPr/>
        <p:nvPr/>
      </p:nvGrpSpPr>
      <p:grpSpPr>
        <a:xfrm>
          <a:off x="0" y="0"/>
          <a:ext cx="0" cy="0"/>
          <a:chOff x="0" y="0"/>
          <a:chExt cx="0" cy="0"/>
        </a:xfrm>
      </p:grpSpPr>
      <p:sp>
        <p:nvSpPr>
          <p:cNvPr id="1151" name="Google Shape;1151;p69"/>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Meiryo UI" panose="020B0604030504040204" pitchFamily="34" charset="-128"/>
                <a:ea typeface="Meiryo UI" panose="020B0604030504040204" pitchFamily="34" charset="-128"/>
                <a:cs typeface="Noto Sans JP"/>
                <a:sym typeface="Noto Sans JP"/>
              </a:rPr>
              <a:t>HRMOS経費アプリの初期設定③</a:t>
            </a:r>
            <a:endParaRPr sz="2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153" name="Google Shape;1153;p69"/>
          <p:cNvSpPr/>
          <p:nvPr/>
        </p:nvSpPr>
        <p:spPr>
          <a:xfrm>
            <a:off x="3254902" y="1658441"/>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sz="1800" dirty="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1154" name="Google Shape;1154;p69"/>
          <p:cNvSpPr/>
          <p:nvPr/>
        </p:nvSpPr>
        <p:spPr>
          <a:xfrm>
            <a:off x="486248" y="1658441"/>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155" name="Google Shape;1155;p69"/>
          <p:cNvSpPr/>
          <p:nvPr/>
        </p:nvSpPr>
        <p:spPr>
          <a:xfrm>
            <a:off x="486248" y="2082595"/>
            <a:ext cx="25938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157" name="Google Shape;1157;p69"/>
          <p:cNvSpPr txBox="1"/>
          <p:nvPr/>
        </p:nvSpPr>
        <p:spPr>
          <a:xfrm>
            <a:off x="486206" y="2680210"/>
            <a:ext cx="2593800" cy="870967"/>
          </a:xfrm>
          <a:prstGeom prst="rect">
            <a:avLst/>
          </a:prstGeom>
          <a:noFill/>
          <a:ln>
            <a:noFill/>
          </a:ln>
        </p:spPr>
        <p:txBody>
          <a:bodyPr spcFirstLastPara="1" wrap="square" lIns="180000" tIns="45700" rIns="45700" bIns="45700" anchor="t" anchorCtr="0">
            <a:spAutoFit/>
          </a:bodyPr>
          <a:lstStyle/>
          <a:p>
            <a:pPr marL="0" marR="0" lvl="0" indent="0" algn="l" rtl="0">
              <a:lnSpc>
                <a:spcPct val="115000"/>
              </a:lnSpc>
              <a:spcBef>
                <a:spcPts val="0"/>
              </a:spcBef>
              <a:spcAft>
                <a:spcPts val="0"/>
              </a:spcAft>
              <a:buClr>
                <a:srgbClr val="3F3F3F"/>
              </a:buClr>
              <a:buSzPts val="1100"/>
              <a:buFont typeface="Meiryo"/>
              <a:buNone/>
            </a:pP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PC</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ブラウザで</a:t>
            </a: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HRMOS</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経費に</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15000"/>
              </a:lnSpc>
              <a:spcBef>
                <a:spcPts val="0"/>
              </a:spcBef>
              <a:spcAft>
                <a:spcPts val="0"/>
              </a:spcAft>
              <a:buClr>
                <a:srgbClr val="3F3F3F"/>
              </a:buClr>
              <a:buSzPts val="1100"/>
              <a:buFont typeface="Meiryo"/>
              <a:buNone/>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ログインする時と同じ</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『ユーザーID』と</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15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『パスワード』を入力し</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たら、</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15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[設定] をタップします。</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159" name="Google Shape;1159;p69"/>
          <p:cNvSpPr/>
          <p:nvPr/>
        </p:nvSpPr>
        <p:spPr>
          <a:xfrm>
            <a:off x="3254903" y="2077725"/>
            <a:ext cx="62742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pic>
        <p:nvPicPr>
          <p:cNvPr id="1160" name="Google Shape;1160;p69" title="図５.png"/>
          <p:cNvPicPr preferRelativeResize="0"/>
          <p:nvPr/>
        </p:nvPicPr>
        <p:blipFill>
          <a:blip r:embed="rId3">
            <a:alphaModFix/>
          </a:blip>
          <a:stretch>
            <a:fillRect/>
          </a:stretch>
        </p:blipFill>
        <p:spPr>
          <a:xfrm>
            <a:off x="6560880" y="4533002"/>
            <a:ext cx="2432500" cy="1515684"/>
          </a:xfrm>
          <a:prstGeom prst="rect">
            <a:avLst/>
          </a:prstGeom>
          <a:noFill/>
          <a:ln>
            <a:noFill/>
          </a:ln>
        </p:spPr>
      </p:pic>
      <p:sp>
        <p:nvSpPr>
          <p:cNvPr id="1162" name="Google Shape;1162;p69"/>
          <p:cNvSpPr txBox="1"/>
          <p:nvPr/>
        </p:nvSpPr>
        <p:spPr>
          <a:xfrm>
            <a:off x="486206" y="4133174"/>
            <a:ext cx="2691560" cy="1190263"/>
          </a:xfrm>
          <a:prstGeom prst="rect">
            <a:avLst/>
          </a:prstGeom>
          <a:noFill/>
          <a:ln>
            <a:noFill/>
          </a:ln>
        </p:spPr>
        <p:txBody>
          <a:bodyPr spcFirstLastPara="1" wrap="square" lIns="180000" tIns="91425" rIns="91425" bIns="91425" anchor="t" anchorCtr="0">
            <a:noAutofit/>
          </a:bodyPr>
          <a:lstStyle/>
          <a:p>
            <a:pPr marL="0" lvl="0" indent="0" algn="l" rtl="0">
              <a:lnSpc>
                <a:spcPct val="115000"/>
              </a:lnSpc>
              <a:spcBef>
                <a:spcPts val="0"/>
              </a:spcBef>
              <a:spcAft>
                <a:spcPts val="0"/>
              </a:spcAft>
              <a:buNone/>
            </a:pPr>
            <a:r>
              <a:rPr lang="ja-JP" altLang="en-US" sz="1100">
                <a:latin typeface="Meiryo UI" panose="020B0604030504040204" pitchFamily="34" charset="-128"/>
                <a:ea typeface="Meiryo UI" panose="020B0604030504040204" pitchFamily="34" charset="-128"/>
                <a:cs typeface="Noto Sans JP"/>
                <a:sym typeface="Noto Sans JP"/>
              </a:rPr>
              <a:t>この</a:t>
            </a:r>
            <a:r>
              <a:rPr lang="ja-JP" sz="1100">
                <a:latin typeface="Meiryo UI" panose="020B0604030504040204" pitchFamily="34" charset="-128"/>
                <a:ea typeface="Meiryo UI" panose="020B0604030504040204" pitchFamily="34" charset="-128"/>
                <a:cs typeface="Noto Sans JP"/>
                <a:sym typeface="Noto Sans JP"/>
              </a:rPr>
              <a:t>画面が表示されましたら、</a:t>
            </a:r>
            <a:endParaRPr sz="1100" dirty="0">
              <a:latin typeface="Meiryo UI" panose="020B0604030504040204" pitchFamily="34" charset="-128"/>
              <a:ea typeface="Meiryo UI" panose="020B0604030504040204" pitchFamily="34" charset="-128"/>
              <a:cs typeface="Noto Sans JP"/>
              <a:sym typeface="Noto Sans JP"/>
            </a:endParaRPr>
          </a:p>
          <a:p>
            <a:pPr marL="0" lvl="0" indent="0" algn="l" rtl="0">
              <a:lnSpc>
                <a:spcPct val="115000"/>
              </a:lnSpc>
              <a:spcBef>
                <a:spcPts val="0"/>
              </a:spcBef>
              <a:spcAft>
                <a:spcPts val="0"/>
              </a:spcAft>
              <a:buNone/>
            </a:pPr>
            <a:r>
              <a:rPr lang="ja-JP" sz="1100">
                <a:latin typeface="Meiryo UI" panose="020B0604030504040204" pitchFamily="34" charset="-128"/>
                <a:ea typeface="Meiryo UI" panose="020B0604030504040204" pitchFamily="34" charset="-128"/>
                <a:cs typeface="Noto Sans JP"/>
                <a:sym typeface="Noto Sans JP"/>
              </a:rPr>
              <a:t>管理者・承認者からの承認</a:t>
            </a:r>
            <a:r>
              <a:rPr lang="ja-JP" altLang="en-US" sz="1100">
                <a:latin typeface="Meiryo UI" panose="020B0604030504040204" pitchFamily="34" charset="-128"/>
                <a:ea typeface="Meiryo UI" panose="020B0604030504040204" pitchFamily="34" charset="-128"/>
                <a:cs typeface="Noto Sans JP"/>
                <a:sym typeface="Noto Sans JP"/>
              </a:rPr>
              <a:t>完了を</a:t>
            </a:r>
            <a:endParaRPr sz="1100" dirty="0">
              <a:latin typeface="Meiryo UI" panose="020B0604030504040204" pitchFamily="34" charset="-128"/>
              <a:ea typeface="Meiryo UI" panose="020B0604030504040204" pitchFamily="34" charset="-128"/>
              <a:cs typeface="Noto Sans JP"/>
              <a:sym typeface="Noto Sans JP"/>
            </a:endParaRPr>
          </a:p>
          <a:p>
            <a:pPr marL="0" lvl="0" indent="0" algn="l" rtl="0">
              <a:lnSpc>
                <a:spcPct val="115000"/>
              </a:lnSpc>
              <a:spcBef>
                <a:spcPts val="0"/>
              </a:spcBef>
              <a:spcAft>
                <a:spcPts val="0"/>
              </a:spcAft>
              <a:buNone/>
            </a:pPr>
            <a:r>
              <a:rPr lang="ja-JP" sz="1100">
                <a:latin typeface="Meiryo UI" panose="020B0604030504040204" pitchFamily="34" charset="-128"/>
                <a:ea typeface="Meiryo UI" panose="020B0604030504040204" pitchFamily="34" charset="-128"/>
                <a:cs typeface="Noto Sans JP"/>
                <a:sym typeface="Noto Sans JP"/>
              </a:rPr>
              <a:t>お待ちくださ</a:t>
            </a:r>
            <a:r>
              <a:rPr lang="ja-JP" altLang="en-US" sz="1100">
                <a:latin typeface="Meiryo UI" panose="020B0604030504040204" pitchFamily="34" charset="-128"/>
                <a:ea typeface="Meiryo UI" panose="020B0604030504040204" pitchFamily="34" charset="-128"/>
                <a:cs typeface="Noto Sans JP"/>
                <a:sym typeface="Noto Sans JP"/>
              </a:rPr>
              <a:t>い。</a:t>
            </a:r>
            <a:endParaRPr lang="en-US" altLang="ja-JP" sz="1100" dirty="0">
              <a:latin typeface="Meiryo UI" panose="020B0604030504040204" pitchFamily="34" charset="-128"/>
              <a:ea typeface="Meiryo UI" panose="020B0604030504040204" pitchFamily="34" charset="-128"/>
              <a:cs typeface="Noto Sans JP"/>
              <a:sym typeface="Noto Sans JP"/>
            </a:endParaRPr>
          </a:p>
          <a:p>
            <a:pPr marL="0" lvl="0" indent="0" algn="l" rtl="0">
              <a:lnSpc>
                <a:spcPct val="115000"/>
              </a:lnSpc>
              <a:spcBef>
                <a:spcPts val="0"/>
              </a:spcBef>
              <a:spcAft>
                <a:spcPts val="0"/>
              </a:spcAft>
              <a:buNone/>
            </a:pPr>
            <a:r>
              <a:rPr lang="en-US" sz="1100" dirty="0" err="1">
                <a:latin typeface="Meiryo UI" panose="020B0604030504040204" pitchFamily="34" charset="-128"/>
                <a:ea typeface="Meiryo UI" panose="020B0604030504040204" pitchFamily="34" charset="-128"/>
                <a:cs typeface="Noto Sans JP"/>
                <a:sym typeface="Noto Sans JP"/>
              </a:rPr>
              <a:t>承認完了後、アプリ利用が開始できます</a:t>
            </a:r>
            <a:r>
              <a:rPr lang="en-US" sz="1100" dirty="0">
                <a:latin typeface="Meiryo UI" panose="020B0604030504040204" pitchFamily="34" charset="-128"/>
                <a:ea typeface="Meiryo UI" panose="020B0604030504040204" pitchFamily="34" charset="-128"/>
                <a:cs typeface="Noto Sans JP"/>
                <a:sym typeface="Noto Sans JP"/>
              </a:rPr>
              <a:t>。</a:t>
            </a:r>
            <a:endParaRPr sz="1100" dirty="0">
              <a:latin typeface="Meiryo UI" panose="020B0604030504040204" pitchFamily="34" charset="-128"/>
              <a:ea typeface="Meiryo UI" panose="020B0604030504040204" pitchFamily="34" charset="-128"/>
              <a:cs typeface="Noto Sans JP"/>
              <a:sym typeface="Noto Sans JP"/>
            </a:endParaRPr>
          </a:p>
        </p:txBody>
      </p:sp>
      <p:grpSp>
        <p:nvGrpSpPr>
          <p:cNvPr id="6" name="グループ化 5">
            <a:extLst>
              <a:ext uri="{FF2B5EF4-FFF2-40B4-BE49-F238E27FC236}">
                <a16:creationId xmlns:a16="http://schemas.microsoft.com/office/drawing/2014/main" id="{333F35FA-1637-2CBD-8166-C10811C25F91}"/>
              </a:ext>
            </a:extLst>
          </p:cNvPr>
          <p:cNvGrpSpPr/>
          <p:nvPr/>
        </p:nvGrpSpPr>
        <p:grpSpPr>
          <a:xfrm>
            <a:off x="3529628" y="2393329"/>
            <a:ext cx="2495530" cy="3655357"/>
            <a:chOff x="3762863" y="2218360"/>
            <a:chExt cx="1824750" cy="2672824"/>
          </a:xfrm>
        </p:grpSpPr>
        <p:pic>
          <p:nvPicPr>
            <p:cNvPr id="1161" name="Google Shape;1161;p69" title="図４.png"/>
            <p:cNvPicPr preferRelativeResize="0"/>
            <p:nvPr/>
          </p:nvPicPr>
          <p:blipFill>
            <a:blip r:embed="rId4">
              <a:alphaModFix/>
            </a:blip>
            <a:stretch>
              <a:fillRect/>
            </a:stretch>
          </p:blipFill>
          <p:spPr>
            <a:xfrm>
              <a:off x="3762863" y="2218360"/>
              <a:ext cx="1824750" cy="2672824"/>
            </a:xfrm>
            <a:prstGeom prst="rect">
              <a:avLst/>
            </a:prstGeom>
            <a:noFill/>
            <a:ln>
              <a:noFill/>
            </a:ln>
          </p:spPr>
        </p:pic>
        <p:sp>
          <p:nvSpPr>
            <p:cNvPr id="1165" name="Google Shape;1165;p69"/>
            <p:cNvSpPr/>
            <p:nvPr/>
          </p:nvSpPr>
          <p:spPr>
            <a:xfrm>
              <a:off x="3901575" y="3533223"/>
              <a:ext cx="1547820" cy="1237203"/>
            </a:xfrm>
            <a:prstGeom prst="rect">
              <a:avLst/>
            </a:prstGeom>
            <a:noFill/>
            <a:ln w="34925" cap="flat" cmpd="sng">
              <a:solidFill>
                <a:schemeClr val="accent6"/>
              </a:solid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Meiryo UI" panose="020B0604030504040204" pitchFamily="34" charset="-128"/>
                <a:ea typeface="Meiryo UI" panose="020B0604030504040204" pitchFamily="34" charset="-128"/>
                <a:cs typeface="Noto Sans JP"/>
                <a:sym typeface="Noto Sans JP"/>
              </a:endParaRPr>
            </a:p>
          </p:txBody>
        </p:sp>
      </p:grpSp>
      <p:sp>
        <p:nvSpPr>
          <p:cNvPr id="2" name="Google Shape;1098;p67">
            <a:extLst>
              <a:ext uri="{FF2B5EF4-FFF2-40B4-BE49-F238E27FC236}">
                <a16:creationId xmlns:a16="http://schemas.microsoft.com/office/drawing/2014/main" id="{E81F21FC-A0FD-2F48-3985-571DC14C169B}"/>
              </a:ext>
            </a:extLst>
          </p:cNvPr>
          <p:cNvSpPr txBox="1"/>
          <p:nvPr/>
        </p:nvSpPr>
        <p:spPr>
          <a:xfrm>
            <a:off x="38526" y="176338"/>
            <a:ext cx="1570500" cy="584775"/>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2400"/>
              <a:buFont typeface="Meiryo"/>
              <a:buNone/>
            </a:pPr>
            <a:r>
              <a:rPr lang="en-US" altLang="ja-JP" sz="1900" b="1" dirty="0">
                <a:solidFill>
                  <a:srgbClr val="FFFFFF"/>
                </a:solidFill>
                <a:latin typeface="Meiryo UI" panose="020B0604030504040204" pitchFamily="34" charset="-128"/>
                <a:ea typeface="Meiryo UI" panose="020B0604030504040204" pitchFamily="34" charset="-128"/>
                <a:cs typeface="Noto Sans JP"/>
                <a:sym typeface="Noto Sans JP"/>
              </a:rPr>
              <a:t>HRMOS</a:t>
            </a:r>
            <a:r>
              <a:rPr lang="ja-JP" altLang="en-US" sz="1900" b="1">
                <a:solidFill>
                  <a:srgbClr val="FFFFFF"/>
                </a:solidFill>
                <a:latin typeface="Meiryo UI" panose="020B0604030504040204" pitchFamily="34" charset="-128"/>
                <a:ea typeface="Meiryo UI" panose="020B0604030504040204" pitchFamily="34" charset="-128"/>
                <a:cs typeface="Noto Sans JP"/>
                <a:sym typeface="Noto Sans JP"/>
              </a:rPr>
              <a:t>経費</a:t>
            </a:r>
            <a:endParaRPr lang="en-US" altLang="ja-JP" sz="1900" b="1" dirty="0">
              <a:solidFill>
                <a:srgbClr val="FFFFFF"/>
              </a:solidFill>
              <a:latin typeface="Meiryo UI" panose="020B0604030504040204" pitchFamily="34" charset="-128"/>
              <a:ea typeface="Meiryo UI" panose="020B0604030504040204" pitchFamily="34" charset="-128"/>
              <a:cs typeface="Noto Sans JP"/>
              <a:sym typeface="Noto Sans JP"/>
            </a:endParaRPr>
          </a:p>
          <a:p>
            <a:pPr marL="0" marR="0" lvl="0" indent="0" algn="ctr" rtl="0">
              <a:lnSpc>
                <a:spcPct val="100000"/>
              </a:lnSpc>
              <a:spcBef>
                <a:spcPts val="0"/>
              </a:spcBef>
              <a:spcAft>
                <a:spcPts val="0"/>
              </a:spcAft>
              <a:buClr>
                <a:srgbClr val="FFFFFF"/>
              </a:buClr>
              <a:buSzPts val="2400"/>
              <a:buFont typeface="Meiryo"/>
              <a:buNone/>
            </a:pPr>
            <a:r>
              <a:rPr lang="ja-JP" altLang="en-US" sz="1900" b="1" i="0" u="none" strike="noStrike" cap="none">
                <a:solidFill>
                  <a:srgbClr val="FFFFFF"/>
                </a:solidFill>
                <a:latin typeface="Meiryo UI" panose="020B0604030504040204" pitchFamily="34" charset="-128"/>
                <a:ea typeface="Meiryo UI" panose="020B0604030504040204" pitchFamily="34" charset="-128"/>
                <a:cs typeface="Noto Sans JP"/>
                <a:sym typeface="Noto Sans JP"/>
              </a:rPr>
              <a:t>アプリ</a:t>
            </a:r>
            <a:endParaRPr sz="900" i="0" u="none" strike="noStrike" cap="none" dirty="0">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3" name="Google Shape;979;p62">
            <a:extLst>
              <a:ext uri="{FF2B5EF4-FFF2-40B4-BE49-F238E27FC236}">
                <a16:creationId xmlns:a16="http://schemas.microsoft.com/office/drawing/2014/main" id="{F980B1CB-7C26-6A9D-7B6C-ABE68DDB908E}"/>
              </a:ext>
            </a:extLst>
          </p:cNvPr>
          <p:cNvSpPr/>
          <p:nvPr/>
        </p:nvSpPr>
        <p:spPr>
          <a:xfrm>
            <a:off x="571776" y="3781154"/>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8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rPr>
              <a:t>6</a:t>
            </a:r>
          </a:p>
        </p:txBody>
      </p:sp>
      <p:sp>
        <p:nvSpPr>
          <p:cNvPr id="4" name="Google Shape;979;p62">
            <a:extLst>
              <a:ext uri="{FF2B5EF4-FFF2-40B4-BE49-F238E27FC236}">
                <a16:creationId xmlns:a16="http://schemas.microsoft.com/office/drawing/2014/main" id="{E024158C-71BD-D531-3652-FD8C6D786712}"/>
              </a:ext>
            </a:extLst>
          </p:cNvPr>
          <p:cNvSpPr/>
          <p:nvPr/>
        </p:nvSpPr>
        <p:spPr>
          <a:xfrm>
            <a:off x="558880" y="2246248"/>
            <a:ext cx="503999"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altLang="ja-JP" sz="1800" b="1" dirty="0">
                <a:solidFill>
                  <a:schemeClr val="lt1"/>
                </a:solidFill>
                <a:latin typeface="Meiryo UI" panose="020B0604030504040204" pitchFamily="34" charset="-128"/>
                <a:ea typeface="Meiryo UI" panose="020B0604030504040204" pitchFamily="34" charset="-128"/>
                <a:cs typeface="Noto Sans JP"/>
                <a:sym typeface="Noto Sans JP"/>
              </a:rPr>
              <a:t>5</a:t>
            </a:r>
          </a:p>
        </p:txBody>
      </p:sp>
      <p:sp>
        <p:nvSpPr>
          <p:cNvPr id="5" name="Google Shape;994;p62">
            <a:extLst>
              <a:ext uri="{FF2B5EF4-FFF2-40B4-BE49-F238E27FC236}">
                <a16:creationId xmlns:a16="http://schemas.microsoft.com/office/drawing/2014/main" id="{6B82AD61-AAC3-FB88-7F78-0DA3C497EDD3}"/>
              </a:ext>
            </a:extLst>
          </p:cNvPr>
          <p:cNvSpPr/>
          <p:nvPr/>
        </p:nvSpPr>
        <p:spPr>
          <a:xfrm>
            <a:off x="3704186" y="3952567"/>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dirty="0">
                <a:solidFill>
                  <a:schemeClr val="lt1"/>
                </a:solidFill>
                <a:latin typeface="Meiryo UI" panose="020B0604030504040204" pitchFamily="34" charset="-128"/>
                <a:ea typeface="Meiryo UI" panose="020B0604030504040204" pitchFamily="34" charset="-128"/>
                <a:cs typeface="Noto Sans JP"/>
                <a:sym typeface="Noto Sans JP"/>
              </a:rPr>
              <a:t>5</a:t>
            </a:r>
            <a:endParaRPr lang="en-US"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7" name="Google Shape;994;p62">
            <a:extLst>
              <a:ext uri="{FF2B5EF4-FFF2-40B4-BE49-F238E27FC236}">
                <a16:creationId xmlns:a16="http://schemas.microsoft.com/office/drawing/2014/main" id="{B2660186-A859-4174-A3B3-F238A40BC767}"/>
              </a:ext>
            </a:extLst>
          </p:cNvPr>
          <p:cNvSpPr/>
          <p:nvPr/>
        </p:nvSpPr>
        <p:spPr>
          <a:xfrm>
            <a:off x="6560880" y="4312292"/>
            <a:ext cx="251999"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en-US" sz="1000" b="1" dirty="0">
                <a:solidFill>
                  <a:schemeClr val="lt1"/>
                </a:solidFill>
                <a:latin typeface="Meiryo UI" panose="020B0604030504040204" pitchFamily="34" charset="-128"/>
                <a:ea typeface="Meiryo UI" panose="020B0604030504040204" pitchFamily="34" charset="-128"/>
                <a:cs typeface="Noto Sans JP"/>
                <a:sym typeface="Noto Sans JP"/>
              </a:rPr>
              <a:t>6</a:t>
            </a:r>
            <a:endParaRPr lang="en-US" sz="1000" b="1" i="0" u="none" strike="noStrike" cap="none" dirty="0">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8" name="Google Shape;282;p23">
            <a:extLst>
              <a:ext uri="{FF2B5EF4-FFF2-40B4-BE49-F238E27FC236}">
                <a16:creationId xmlns:a16="http://schemas.microsoft.com/office/drawing/2014/main" id="{6ACB8314-DA4B-5B85-0681-BE87D3BC2D66}"/>
              </a:ext>
            </a:extLst>
          </p:cNvPr>
          <p:cNvSpPr/>
          <p:nvPr/>
        </p:nvSpPr>
        <p:spPr>
          <a:xfrm>
            <a:off x="558880" y="4769282"/>
            <a:ext cx="2456953" cy="1043124"/>
          </a:xfrm>
          <a:prstGeom prst="roundRect">
            <a:avLst>
              <a:gd name="adj" fmla="val 16667"/>
            </a:avLst>
          </a:prstGeom>
          <a:solidFill>
            <a:srgbClr val="F1C232">
              <a:alpha val="85000"/>
            </a:srgbClr>
          </a:solidFill>
          <a:ln>
            <a:noFill/>
          </a:ln>
        </p:spPr>
        <p:txBody>
          <a:bodyPr spcFirstLastPara="1" wrap="square" lIns="91425" tIns="91425" rIns="91425" bIns="91425" anchor="ctr" anchorCtr="0">
            <a:noAutofit/>
          </a:bodyPr>
          <a:lstStyle/>
          <a:p>
            <a:pPr lvl="0" algn="ctr"/>
            <a:r>
              <a:rPr lang="ja-JP" altLang="en-US" sz="1200" b="1">
                <a:solidFill>
                  <a:schemeClr val="tx1"/>
                </a:solidFill>
                <a:latin typeface="Meiryo UI" panose="020B0604030504040204" pitchFamily="34" charset="-128"/>
                <a:ea typeface="Meiryo UI" panose="020B0604030504040204" pitchFamily="34" charset="-128"/>
                <a:cs typeface="Noto Sans JP"/>
                <a:sym typeface="Noto Sans JP"/>
              </a:rPr>
              <a:t>管理者による</a:t>
            </a:r>
            <a:endParaRPr lang="en-US" altLang="ja-JP" sz="1200" b="1" dirty="0">
              <a:solidFill>
                <a:schemeClr val="tx1"/>
              </a:solidFill>
              <a:latin typeface="Meiryo UI" panose="020B0604030504040204" pitchFamily="34" charset="-128"/>
              <a:ea typeface="Meiryo UI" panose="020B0604030504040204" pitchFamily="34" charset="-128"/>
              <a:cs typeface="Noto Sans JP"/>
              <a:sym typeface="Noto Sans JP"/>
            </a:endParaRPr>
          </a:p>
          <a:p>
            <a:pPr lvl="0" algn="ctr"/>
            <a:r>
              <a:rPr lang="ja-JP" altLang="en-US" sz="1200" b="1">
                <a:solidFill>
                  <a:schemeClr val="tx1"/>
                </a:solidFill>
                <a:latin typeface="Meiryo UI" panose="020B0604030504040204" pitchFamily="34" charset="-128"/>
                <a:ea typeface="Meiryo UI" panose="020B0604030504040204" pitchFamily="34" charset="-128"/>
                <a:cs typeface="Noto Sans JP"/>
                <a:sym typeface="Noto Sans JP"/>
              </a:rPr>
              <a:t>アプリデバイス承認は</a:t>
            </a:r>
            <a:endParaRPr lang="en-US" altLang="ja-JP" sz="1200" b="1" dirty="0">
              <a:solidFill>
                <a:schemeClr val="tx1"/>
              </a:solidFill>
              <a:latin typeface="Meiryo UI" panose="020B0604030504040204" pitchFamily="34" charset="-128"/>
              <a:ea typeface="Meiryo UI" panose="020B0604030504040204" pitchFamily="34" charset="-128"/>
              <a:cs typeface="Noto Sans JP"/>
              <a:sym typeface="Noto Sans JP"/>
            </a:endParaRPr>
          </a:p>
          <a:p>
            <a:pPr lvl="0" algn="ctr"/>
            <a:r>
              <a:rPr lang="ja-JP" altLang="en-US" sz="1200" b="1">
                <a:solidFill>
                  <a:schemeClr val="tx1"/>
                </a:solidFill>
                <a:latin typeface="Meiryo UI" panose="020B0604030504040204" pitchFamily="34" charset="-128"/>
                <a:ea typeface="Meiryo UI" panose="020B0604030504040204" pitchFamily="34" charset="-128"/>
                <a:cs typeface="Noto Sans JP"/>
                <a:sym typeface="Noto Sans JP"/>
              </a:rPr>
              <a:t>スキップの設定も可能です。</a:t>
            </a:r>
            <a:endParaRPr lang="ja-JP" altLang="en-US" sz="1200" b="1" dirty="0">
              <a:solidFill>
                <a:schemeClr val="tx1"/>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847">
          <a:extLst>
            <a:ext uri="{FF2B5EF4-FFF2-40B4-BE49-F238E27FC236}">
              <a16:creationId xmlns:a16="http://schemas.microsoft.com/office/drawing/2014/main" id="{056CBB1C-7CBE-FCA3-1302-BA32CA2E1EE7}"/>
            </a:ext>
          </a:extLst>
        </p:cNvPr>
        <p:cNvGrpSpPr/>
        <p:nvPr/>
      </p:nvGrpSpPr>
      <p:grpSpPr>
        <a:xfrm>
          <a:off x="0" y="0"/>
          <a:ext cx="0" cy="0"/>
          <a:chOff x="0" y="0"/>
          <a:chExt cx="0" cy="0"/>
        </a:xfrm>
      </p:grpSpPr>
      <p:sp>
        <p:nvSpPr>
          <p:cNvPr id="848" name="Google Shape;848;p57">
            <a:extLst>
              <a:ext uri="{FF2B5EF4-FFF2-40B4-BE49-F238E27FC236}">
                <a16:creationId xmlns:a16="http://schemas.microsoft.com/office/drawing/2014/main" id="{22570BE2-B45C-95E4-8C14-C16BDE5BF559}"/>
              </a:ext>
            </a:extLst>
          </p:cNvPr>
          <p:cNvSpPr txBox="1">
            <a:spLocks noGrp="1"/>
          </p:cNvSpPr>
          <p:nvPr>
            <p:ph type="title"/>
          </p:nvPr>
        </p:nvSpPr>
        <p:spPr>
          <a:xfrm>
            <a:off x="748400" y="3131100"/>
            <a:ext cx="8370000" cy="595800"/>
          </a:xfrm>
          <a:prstGeom prst="rect">
            <a:avLst/>
          </a:prstGeom>
        </p:spPr>
        <p:txBody>
          <a:bodyPr spcFirstLastPara="1" wrap="square" lIns="45700" tIns="45700" rIns="45700" bIns="45700" anchor="ctr" anchorCtr="0">
            <a:normAutofit/>
          </a:bodyPr>
          <a:lstStyle/>
          <a:p>
            <a:pPr lvl="0"/>
            <a:r>
              <a:rPr lang="en-US" altLang="ja-JP" sz="3200" dirty="0"/>
              <a:t>FAQ</a:t>
            </a:r>
            <a:endParaRPr sz="3000" dirty="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3598600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sp>
        <p:nvSpPr>
          <p:cNvPr id="1170" name="Google Shape;1170;p70"/>
          <p:cNvSpPr txBox="1"/>
          <p:nvPr/>
        </p:nvSpPr>
        <p:spPr>
          <a:xfrm>
            <a:off x="213450" y="1249721"/>
            <a:ext cx="9479100" cy="52342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sz="1800" b="1">
                <a:solidFill>
                  <a:srgbClr val="0071BD"/>
                </a:solidFill>
                <a:latin typeface="Noto Sans JP"/>
                <a:ea typeface="Noto Sans JP"/>
                <a:cs typeface="Noto Sans JP"/>
                <a:sym typeface="Noto Sans JP"/>
              </a:rPr>
              <a:t>Q：承認依頼したものを取り下げたいのですが、どうしたら良いですか？</a:t>
            </a:r>
            <a:endParaRPr sz="1800" b="1" dirty="0">
              <a:solidFill>
                <a:srgbClr val="0071BD"/>
              </a:solidFill>
              <a:latin typeface="Noto Sans JP"/>
              <a:ea typeface="Noto Sans JP"/>
              <a:cs typeface="Noto Sans JP"/>
              <a:sym typeface="Noto Sans JP"/>
            </a:endParaRPr>
          </a:p>
        </p:txBody>
      </p:sp>
      <p:sp>
        <p:nvSpPr>
          <p:cNvPr id="1171" name="Google Shape;1171;p70"/>
          <p:cNvSpPr txBox="1"/>
          <p:nvPr/>
        </p:nvSpPr>
        <p:spPr>
          <a:xfrm>
            <a:off x="360000" y="327025"/>
            <a:ext cx="880403"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Noto Sans JP"/>
                <a:ea typeface="Noto Sans JP"/>
                <a:cs typeface="Noto Sans JP"/>
                <a:sym typeface="Noto Sans JP"/>
              </a:rPr>
              <a:t>FAQ　</a:t>
            </a:r>
            <a:endParaRPr sz="2400" i="0" u="none" strike="noStrike" cap="none">
              <a:solidFill>
                <a:srgbClr val="000000"/>
              </a:solidFill>
              <a:latin typeface="Noto Sans JP"/>
              <a:ea typeface="Noto Sans JP"/>
              <a:cs typeface="Noto Sans JP"/>
              <a:sym typeface="Noto Sans JP"/>
            </a:endParaRPr>
          </a:p>
        </p:txBody>
      </p:sp>
      <p:sp>
        <p:nvSpPr>
          <p:cNvPr id="5" name="テキスト ボックス 4">
            <a:extLst>
              <a:ext uri="{FF2B5EF4-FFF2-40B4-BE49-F238E27FC236}">
                <a16:creationId xmlns:a16="http://schemas.microsoft.com/office/drawing/2014/main" id="{F198BF59-29E7-752F-DF56-482F375307B5}"/>
              </a:ext>
            </a:extLst>
          </p:cNvPr>
          <p:cNvSpPr txBox="1"/>
          <p:nvPr/>
        </p:nvSpPr>
        <p:spPr>
          <a:xfrm>
            <a:off x="213449" y="2059951"/>
            <a:ext cx="9375823" cy="1231106"/>
          </a:xfrm>
          <a:prstGeom prst="rect">
            <a:avLst/>
          </a:prstGeom>
          <a:noFill/>
        </p:spPr>
        <p:txBody>
          <a:bodyPr wrap="square">
            <a:spAutoFit/>
          </a:bodyPr>
          <a:lstStyle/>
          <a:p>
            <a:pPr marL="0" lvl="0" indent="0" algn="l" rtl="0">
              <a:spcBef>
                <a:spcPts val="0"/>
              </a:spcBef>
              <a:spcAft>
                <a:spcPts val="0"/>
              </a:spcAft>
              <a:buNone/>
            </a:pPr>
            <a:r>
              <a:rPr lang="en" altLang="ja-JP" sz="1800" dirty="0">
                <a:solidFill>
                  <a:srgbClr val="F79646"/>
                </a:solidFill>
                <a:latin typeface="Noto Sans JP"/>
                <a:ea typeface="Noto Sans JP"/>
                <a:cs typeface="Noto Sans JP"/>
                <a:sym typeface="Noto Sans JP"/>
              </a:rPr>
              <a:t>A</a:t>
            </a:r>
            <a:r>
              <a:rPr lang="ja-JP" altLang="en" sz="1800">
                <a:solidFill>
                  <a:srgbClr val="F79646"/>
                </a:solidFill>
                <a:latin typeface="Noto Sans JP"/>
                <a:ea typeface="Noto Sans JP"/>
                <a:cs typeface="Noto Sans JP"/>
                <a:sym typeface="Noto Sans JP"/>
              </a:rPr>
              <a:t>：</a:t>
            </a:r>
            <a:r>
              <a:rPr lang="ja-JP" altLang="en-US" sz="1800" b="1">
                <a:solidFill>
                  <a:srgbClr val="F79646"/>
                </a:solidFill>
                <a:latin typeface="Noto Sans JP"/>
                <a:ea typeface="Noto Sans JP"/>
                <a:cs typeface="Noto Sans JP"/>
                <a:sym typeface="Noto Sans JP"/>
              </a:rPr>
              <a:t>承認者が承認していない場合には、承認取り下げが可能です。</a:t>
            </a:r>
          </a:p>
          <a:p>
            <a:pPr marL="0" lvl="0" indent="0" algn="l" rtl="0">
              <a:spcBef>
                <a:spcPts val="0"/>
              </a:spcBef>
              <a:spcAft>
                <a:spcPts val="0"/>
              </a:spcAft>
              <a:buNone/>
            </a:pPr>
            <a:endParaRPr lang="ja-JP" altLang="en-US" sz="1400" b="1">
              <a:latin typeface="Noto Sans JP"/>
              <a:ea typeface="Noto Sans JP"/>
              <a:cs typeface="Noto Sans JP"/>
              <a:sym typeface="Noto Sans JP"/>
            </a:endParaRPr>
          </a:p>
          <a:p>
            <a:pPr marL="0" lvl="0" indent="0" algn="l" rtl="0">
              <a:spcBef>
                <a:spcPts val="0"/>
              </a:spcBef>
              <a:spcAft>
                <a:spcPts val="0"/>
              </a:spcAft>
              <a:buNone/>
            </a:pPr>
            <a:r>
              <a:rPr lang="en" altLang="ja-JP" sz="1400" dirty="0">
                <a:latin typeface="Noto Sans JP"/>
                <a:ea typeface="Noto Sans JP"/>
                <a:cs typeface="Noto Sans JP"/>
                <a:sym typeface="Noto Sans JP"/>
              </a:rPr>
              <a:t>HRMOS</a:t>
            </a:r>
            <a:r>
              <a:rPr lang="ja-JP" altLang="en-US" sz="1400">
                <a:latin typeface="Noto Sans JP"/>
                <a:ea typeface="Noto Sans JP"/>
                <a:cs typeface="Noto Sans JP"/>
                <a:sym typeface="Noto Sans JP"/>
              </a:rPr>
              <a:t>経費トップページから、</a:t>
            </a:r>
            <a:r>
              <a:rPr lang="en-US" altLang="ja-JP" sz="1400" dirty="0">
                <a:latin typeface="Noto Sans JP"/>
                <a:ea typeface="Noto Sans JP"/>
                <a:cs typeface="Noto Sans JP"/>
                <a:sym typeface="Noto Sans JP"/>
              </a:rPr>
              <a:t>【</a:t>
            </a:r>
            <a:r>
              <a:rPr lang="ja-JP" altLang="en-US" sz="1400">
                <a:latin typeface="Noto Sans JP"/>
                <a:ea typeface="Noto Sans JP"/>
                <a:cs typeface="Noto Sans JP"/>
                <a:sym typeface="Noto Sans JP"/>
              </a:rPr>
              <a:t>承認待ち</a:t>
            </a:r>
            <a:r>
              <a:rPr lang="en-US" altLang="ja-JP" sz="1400" dirty="0">
                <a:latin typeface="Noto Sans JP"/>
                <a:ea typeface="Noto Sans JP"/>
                <a:cs typeface="Noto Sans JP"/>
                <a:sym typeface="Noto Sans JP"/>
              </a:rPr>
              <a:t>】</a:t>
            </a:r>
            <a:r>
              <a:rPr lang="ja-JP" altLang="en-US" sz="1400">
                <a:latin typeface="Noto Sans JP"/>
                <a:ea typeface="Noto Sans JP"/>
                <a:cs typeface="Noto Sans JP"/>
                <a:sym typeface="Noto Sans JP"/>
              </a:rPr>
              <a:t>の伝票をクリックし、取下をしてください。</a:t>
            </a:r>
          </a:p>
          <a:p>
            <a:pPr marL="0" lvl="0" indent="0" algn="l" rtl="0">
              <a:spcBef>
                <a:spcPts val="0"/>
              </a:spcBef>
              <a:spcAft>
                <a:spcPts val="0"/>
              </a:spcAft>
              <a:buNone/>
            </a:pPr>
            <a:r>
              <a:rPr lang="ja-JP" altLang="en-US" sz="1400">
                <a:latin typeface="Noto Sans JP"/>
                <a:ea typeface="Noto Sans JP"/>
                <a:cs typeface="Noto Sans JP"/>
                <a:sym typeface="Noto Sans JP"/>
              </a:rPr>
              <a:t>すでに承認が完了している場合には、承認者に依頼をして差戻をしてもらうことで取下げが可能となります。</a:t>
            </a:r>
          </a:p>
          <a:p>
            <a:pPr marL="0" lvl="0" indent="0" algn="l" rtl="0">
              <a:spcBef>
                <a:spcPts val="0"/>
              </a:spcBef>
              <a:spcAft>
                <a:spcPts val="0"/>
              </a:spcAft>
              <a:buNone/>
            </a:pPr>
            <a:r>
              <a:rPr lang="ja-JP" altLang="en-US" sz="1400">
                <a:latin typeface="Noto Sans JP"/>
                <a:ea typeface="Noto Sans JP"/>
                <a:cs typeface="Noto Sans JP"/>
                <a:sym typeface="Noto Sans JP"/>
              </a:rPr>
              <a:t>別途承認者へ差戻の依頼をお願いします。</a:t>
            </a:r>
            <a:endParaRPr lang="ja-JP" altLang="en-US" sz="1400" dirty="0">
              <a:latin typeface="Noto Sans JP"/>
              <a:ea typeface="Noto Sans JP"/>
              <a:cs typeface="Noto Sans JP"/>
              <a:sym typeface="Noto Sans JP"/>
            </a:endParaRPr>
          </a:p>
        </p:txBody>
      </p:sp>
      <p:sp>
        <p:nvSpPr>
          <p:cNvPr id="6" name="Google Shape;1144;p68">
            <a:extLst>
              <a:ext uri="{FF2B5EF4-FFF2-40B4-BE49-F238E27FC236}">
                <a16:creationId xmlns:a16="http://schemas.microsoft.com/office/drawing/2014/main" id="{68093AAE-FC2B-4DA3-D665-A648EE1099F9}"/>
              </a:ext>
            </a:extLst>
          </p:cNvPr>
          <p:cNvSpPr/>
          <p:nvPr/>
        </p:nvSpPr>
        <p:spPr>
          <a:xfrm>
            <a:off x="1326289" y="1359955"/>
            <a:ext cx="7253421" cy="1765189"/>
          </a:xfrm>
          <a:prstGeom prst="roundRect">
            <a:avLst>
              <a:gd name="adj" fmla="val 16667"/>
            </a:avLst>
          </a:prstGeom>
          <a:solidFill>
            <a:srgbClr val="F1C232">
              <a:alpha val="85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altLang="en-US" sz="1800" b="1">
                <a:latin typeface="Meiryo UI" panose="020B0604030504040204" pitchFamily="34" charset="-128"/>
                <a:ea typeface="Meiryo UI" panose="020B0604030504040204" pitchFamily="34" charset="-128"/>
                <a:cs typeface="Noto Sans JP"/>
                <a:sym typeface="Noto Sans JP"/>
              </a:rPr>
              <a:t>掲載の内容はサンプルです。</a:t>
            </a:r>
            <a:endParaRPr lang="en-US" altLang="ja-JP" sz="1800" b="1" dirty="0">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None/>
            </a:pPr>
            <a:r>
              <a:rPr lang="ja-JP" altLang="en-US" sz="1800" b="1">
                <a:latin typeface="Meiryo UI" panose="020B0604030504040204" pitchFamily="34" charset="-128"/>
                <a:ea typeface="Meiryo UI" panose="020B0604030504040204" pitchFamily="34" charset="-128"/>
                <a:cs typeface="Noto Sans JP"/>
                <a:sym typeface="Noto Sans JP"/>
              </a:rPr>
              <a:t>貴社の運用の中でよくある質問（よく発生すると想定される質問）を</a:t>
            </a:r>
            <a:endParaRPr lang="en-US" altLang="ja-JP" sz="1800" b="1" dirty="0">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None/>
            </a:pPr>
            <a:r>
              <a:rPr lang="ja-JP" altLang="en-US" sz="1800" b="1">
                <a:latin typeface="Meiryo UI" panose="020B0604030504040204" pitchFamily="34" charset="-128"/>
                <a:ea typeface="Meiryo UI" panose="020B0604030504040204" pitchFamily="34" charset="-128"/>
                <a:cs typeface="Noto Sans JP"/>
                <a:sym typeface="Noto Sans JP"/>
              </a:rPr>
              <a:t>まとめて掲載してください。</a:t>
            </a:r>
            <a:endParaRPr sz="1800" b="1" dirty="0">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176"/>
        <p:cNvGrpSpPr/>
        <p:nvPr/>
      </p:nvGrpSpPr>
      <p:grpSpPr>
        <a:xfrm>
          <a:off x="0" y="0"/>
          <a:ext cx="0" cy="0"/>
          <a:chOff x="0" y="0"/>
          <a:chExt cx="0" cy="0"/>
        </a:xfrm>
      </p:grpSpPr>
      <p:sp>
        <p:nvSpPr>
          <p:cNvPr id="1177" name="Google Shape;1177;p71"/>
          <p:cNvSpPr txBox="1"/>
          <p:nvPr/>
        </p:nvSpPr>
        <p:spPr>
          <a:xfrm>
            <a:off x="360000" y="327025"/>
            <a:ext cx="58542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a:latin typeface="Noto Sans JP"/>
                <a:ea typeface="Noto Sans JP"/>
                <a:cs typeface="Noto Sans JP"/>
                <a:sym typeface="Noto Sans JP"/>
              </a:rPr>
              <a:t>FAQ　</a:t>
            </a:r>
            <a:endParaRPr sz="2400" i="0" u="none" strike="noStrike" cap="none">
              <a:solidFill>
                <a:srgbClr val="000000"/>
              </a:solidFill>
              <a:latin typeface="Noto Sans JP"/>
              <a:ea typeface="Noto Sans JP"/>
              <a:cs typeface="Noto Sans JP"/>
              <a:sym typeface="Noto Sans JP"/>
            </a:endParaRPr>
          </a:p>
        </p:txBody>
      </p:sp>
      <p:sp>
        <p:nvSpPr>
          <p:cNvPr id="1179" name="Google Shape;1179;p71"/>
          <p:cNvSpPr txBox="1"/>
          <p:nvPr/>
        </p:nvSpPr>
        <p:spPr>
          <a:xfrm>
            <a:off x="224400" y="1900363"/>
            <a:ext cx="9350700" cy="4386062"/>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ja-JP" sz="1800">
                <a:solidFill>
                  <a:srgbClr val="F79646"/>
                </a:solidFill>
                <a:latin typeface="Noto Sans JP"/>
                <a:ea typeface="Noto Sans JP"/>
                <a:cs typeface="Noto Sans JP"/>
                <a:sym typeface="Noto Sans JP"/>
              </a:rPr>
              <a:t>A：</a:t>
            </a:r>
            <a:r>
              <a:rPr lang="ja-JP" sz="1800" b="1">
                <a:solidFill>
                  <a:srgbClr val="F79646"/>
                </a:solidFill>
                <a:latin typeface="Noto Sans JP"/>
                <a:ea typeface="Noto Sans JP"/>
                <a:cs typeface="Noto Sans JP"/>
                <a:sym typeface="Noto Sans JP"/>
              </a:rPr>
              <a:t>管理者側で代理承認者を設定している場合には、可能です。</a:t>
            </a:r>
            <a:endParaRPr lang="en-US" altLang="ja-JP" sz="1800" b="1" dirty="0">
              <a:solidFill>
                <a:srgbClr val="F79646"/>
              </a:solidFill>
              <a:latin typeface="Noto Sans JP"/>
              <a:ea typeface="Noto Sans JP"/>
              <a:cs typeface="Noto Sans JP"/>
              <a:sym typeface="Noto Sans JP"/>
            </a:endParaRPr>
          </a:p>
          <a:p>
            <a:pPr marL="0" lvl="0" indent="0" algn="l" rtl="0">
              <a:spcBef>
                <a:spcPts val="0"/>
              </a:spcBef>
              <a:spcAft>
                <a:spcPts val="0"/>
              </a:spcAft>
              <a:buNone/>
            </a:pPr>
            <a:endParaRPr sz="1800" b="1" dirty="0">
              <a:solidFill>
                <a:srgbClr val="F79646"/>
              </a:solidFill>
              <a:latin typeface="Noto Sans JP"/>
              <a:ea typeface="Noto Sans JP"/>
              <a:cs typeface="Noto Sans JP"/>
              <a:sym typeface="Noto Sans JP"/>
            </a:endParaRPr>
          </a:p>
          <a:p>
            <a:pPr marL="0" lvl="0" indent="0" algn="l" rtl="0">
              <a:spcBef>
                <a:spcPts val="0"/>
              </a:spcBef>
              <a:spcAft>
                <a:spcPts val="0"/>
              </a:spcAft>
              <a:buNone/>
            </a:pPr>
            <a:r>
              <a:rPr lang="ja-JP">
                <a:latin typeface="Noto Sans JP"/>
                <a:ea typeface="Noto Sans JP"/>
                <a:cs typeface="Noto Sans JP"/>
                <a:sym typeface="Noto Sans JP"/>
              </a:rPr>
              <a:t>ご自身が誰かの代理承認者となっている場合、</a:t>
            </a:r>
            <a:endParaRPr dirty="0">
              <a:latin typeface="Noto Sans JP"/>
              <a:ea typeface="Noto Sans JP"/>
              <a:cs typeface="Noto Sans JP"/>
              <a:sym typeface="Noto Sans JP"/>
            </a:endParaRPr>
          </a:p>
          <a:p>
            <a:pPr marL="0" lvl="0" indent="0" algn="l" rtl="0">
              <a:spcBef>
                <a:spcPts val="0"/>
              </a:spcBef>
              <a:spcAft>
                <a:spcPts val="0"/>
              </a:spcAft>
              <a:buNone/>
            </a:pPr>
            <a:r>
              <a:rPr lang="ja-JP">
                <a:latin typeface="Noto Sans JP"/>
                <a:ea typeface="Noto Sans JP"/>
                <a:cs typeface="Noto Sans JP"/>
                <a:sym typeface="Noto Sans JP"/>
              </a:rPr>
              <a:t>HRMOS経費のトップページより、下記の通り代理承認欄に承認すべき伝票が表示されます。</a:t>
            </a:r>
            <a:endParaRPr dirty="0">
              <a:latin typeface="Noto Sans JP"/>
              <a:ea typeface="Noto Sans JP"/>
              <a:cs typeface="Noto Sans JP"/>
              <a:sym typeface="Noto Sans JP"/>
            </a:endParaRPr>
          </a:p>
          <a:p>
            <a:pPr marL="0" lvl="0" indent="0" algn="l" rtl="0">
              <a:spcBef>
                <a:spcPts val="0"/>
              </a:spcBef>
              <a:spcAft>
                <a:spcPts val="0"/>
              </a:spcAft>
              <a:buNone/>
            </a:pPr>
            <a:endParaRPr b="1" dirty="0">
              <a:latin typeface="Noto Sans JP"/>
              <a:ea typeface="Noto Sans JP"/>
              <a:cs typeface="Noto Sans JP"/>
              <a:sym typeface="Noto Sans JP"/>
            </a:endParaRPr>
          </a:p>
          <a:p>
            <a:pPr marL="0" lvl="0" indent="0" algn="l" rtl="0">
              <a:spcBef>
                <a:spcPts val="0"/>
              </a:spcBef>
              <a:spcAft>
                <a:spcPts val="0"/>
              </a:spcAft>
              <a:buNone/>
            </a:pPr>
            <a:endParaRPr dirty="0">
              <a:latin typeface="Noto Sans JP"/>
              <a:ea typeface="Noto Sans JP"/>
              <a:cs typeface="Noto Sans JP"/>
              <a:sym typeface="Noto Sans JP"/>
            </a:endParaRPr>
          </a:p>
          <a:p>
            <a:pPr marL="0" lvl="0" indent="0" algn="l" rtl="0">
              <a:lnSpc>
                <a:spcPct val="115000"/>
              </a:lnSpc>
              <a:spcBef>
                <a:spcPts val="0"/>
              </a:spcBef>
              <a:spcAft>
                <a:spcPts val="0"/>
              </a:spcAft>
              <a:buNone/>
            </a:pPr>
            <a:endParaRPr dirty="0">
              <a:solidFill>
                <a:schemeClr val="dk1"/>
              </a:solidFill>
            </a:endParaRPr>
          </a:p>
          <a:p>
            <a:pPr marL="0" lvl="0" indent="0" algn="l" rtl="0">
              <a:spcBef>
                <a:spcPts val="0"/>
              </a:spcBef>
              <a:spcAft>
                <a:spcPts val="0"/>
              </a:spcAft>
              <a:buNone/>
            </a:pPr>
            <a:endParaRPr dirty="0">
              <a:latin typeface="Noto Sans JP"/>
              <a:ea typeface="Noto Sans JP"/>
              <a:cs typeface="Noto Sans JP"/>
              <a:sym typeface="Noto Sans JP"/>
            </a:endParaRPr>
          </a:p>
        </p:txBody>
      </p:sp>
      <p:pic>
        <p:nvPicPr>
          <p:cNvPr id="1180" name="Google Shape;1180;p71"/>
          <p:cNvPicPr preferRelativeResize="0"/>
          <p:nvPr/>
        </p:nvPicPr>
        <p:blipFill>
          <a:blip r:embed="rId3">
            <a:alphaModFix/>
          </a:blip>
          <a:stretch>
            <a:fillRect/>
          </a:stretch>
        </p:blipFill>
        <p:spPr>
          <a:xfrm>
            <a:off x="330900" y="3228352"/>
            <a:ext cx="3563367" cy="2403950"/>
          </a:xfrm>
          <a:prstGeom prst="rect">
            <a:avLst/>
          </a:prstGeom>
          <a:noFill/>
          <a:ln>
            <a:noFill/>
          </a:ln>
          <a:effectLst>
            <a:outerShdw blurRad="57150" dist="19050" dir="5400000" algn="bl" rotWithShape="0">
              <a:srgbClr val="000000">
                <a:alpha val="50000"/>
              </a:srgbClr>
            </a:outerShdw>
          </a:effectLst>
        </p:spPr>
      </p:pic>
      <p:sp>
        <p:nvSpPr>
          <p:cNvPr id="2" name="Google Shape;1170;p70">
            <a:extLst>
              <a:ext uri="{FF2B5EF4-FFF2-40B4-BE49-F238E27FC236}">
                <a16:creationId xmlns:a16="http://schemas.microsoft.com/office/drawing/2014/main" id="{D08C8DBE-C75D-CAA5-6C0F-4F26C3C86D0F}"/>
              </a:ext>
            </a:extLst>
          </p:cNvPr>
          <p:cNvSpPr txBox="1"/>
          <p:nvPr/>
        </p:nvSpPr>
        <p:spPr>
          <a:xfrm>
            <a:off x="224400" y="1225698"/>
            <a:ext cx="9479100" cy="523420"/>
          </a:xfrm>
          <a:prstGeom prst="rect">
            <a:avLst/>
          </a:prstGeom>
          <a:noFill/>
          <a:ln>
            <a:noFill/>
          </a:ln>
        </p:spPr>
        <p:txBody>
          <a:bodyPr spcFirstLastPara="1" wrap="square" lIns="91425" tIns="91425" rIns="91425" bIns="91425" anchor="t" anchorCtr="0">
            <a:noAutofit/>
          </a:bodyPr>
          <a:lstStyle/>
          <a:p>
            <a:r>
              <a:rPr lang="ja-JP" sz="1800" b="1">
                <a:solidFill>
                  <a:srgbClr val="0071BD"/>
                </a:solidFill>
                <a:latin typeface="Noto Sans JP"/>
                <a:ea typeface="Noto Sans JP"/>
                <a:cs typeface="Noto Sans JP"/>
                <a:sym typeface="Noto Sans JP"/>
              </a:rPr>
              <a:t>Q：</a:t>
            </a:r>
            <a:r>
              <a:rPr lang="ja-JP" altLang="en-US" sz="1800" b="1">
                <a:solidFill>
                  <a:srgbClr val="0071BD"/>
                </a:solidFill>
                <a:latin typeface="Noto Sans JP"/>
                <a:ea typeface="Noto Sans JP"/>
                <a:cs typeface="Noto Sans JP"/>
                <a:sym typeface="Noto Sans JP"/>
              </a:rPr>
              <a:t>承認者がお休みの場合、代理で承認することはできますか？</a:t>
            </a:r>
            <a:endParaRPr sz="1800" b="1" dirty="0">
              <a:solidFill>
                <a:srgbClr val="0071BD"/>
              </a:solidFill>
              <a:latin typeface="Noto Sans JP"/>
              <a:ea typeface="Noto Sans JP"/>
              <a:cs typeface="Noto Sans JP"/>
              <a:sym typeface="Noto Sans JP"/>
            </a:endParaRPr>
          </a:p>
        </p:txBody>
      </p:sp>
      <p:sp>
        <p:nvSpPr>
          <p:cNvPr id="4" name="Google Shape;1144;p68">
            <a:extLst>
              <a:ext uri="{FF2B5EF4-FFF2-40B4-BE49-F238E27FC236}">
                <a16:creationId xmlns:a16="http://schemas.microsoft.com/office/drawing/2014/main" id="{5D8FE7C5-9644-1840-88EA-9C7886904138}"/>
              </a:ext>
            </a:extLst>
          </p:cNvPr>
          <p:cNvSpPr/>
          <p:nvPr/>
        </p:nvSpPr>
        <p:spPr>
          <a:xfrm>
            <a:off x="1326289" y="1359955"/>
            <a:ext cx="7253421" cy="1765189"/>
          </a:xfrm>
          <a:prstGeom prst="roundRect">
            <a:avLst>
              <a:gd name="adj" fmla="val 16667"/>
            </a:avLst>
          </a:prstGeom>
          <a:solidFill>
            <a:srgbClr val="F1C232">
              <a:alpha val="8500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ja-JP" altLang="en-US" sz="1800" b="1">
                <a:latin typeface="Meiryo UI" panose="020B0604030504040204" pitchFamily="34" charset="-128"/>
                <a:ea typeface="Meiryo UI" panose="020B0604030504040204" pitchFamily="34" charset="-128"/>
                <a:cs typeface="Noto Sans JP"/>
                <a:sym typeface="Noto Sans JP"/>
              </a:rPr>
              <a:t>掲載の内容はサンプルです。</a:t>
            </a:r>
            <a:endParaRPr lang="en-US" altLang="ja-JP" sz="1800" b="1" dirty="0">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None/>
            </a:pPr>
            <a:r>
              <a:rPr lang="ja-JP" altLang="en-US" sz="1800" b="1">
                <a:latin typeface="Meiryo UI" panose="020B0604030504040204" pitchFamily="34" charset="-128"/>
                <a:ea typeface="Meiryo UI" panose="020B0604030504040204" pitchFamily="34" charset="-128"/>
                <a:cs typeface="Noto Sans JP"/>
                <a:sym typeface="Noto Sans JP"/>
              </a:rPr>
              <a:t>貴社の運用の中でよくある質問（よく発生すると想定される質問）を</a:t>
            </a:r>
            <a:endParaRPr lang="en-US" altLang="ja-JP" sz="1800" b="1" dirty="0">
              <a:latin typeface="Meiryo UI" panose="020B0604030504040204" pitchFamily="34" charset="-128"/>
              <a:ea typeface="Meiryo UI" panose="020B0604030504040204" pitchFamily="34" charset="-128"/>
              <a:cs typeface="Noto Sans JP"/>
              <a:sym typeface="Noto Sans JP"/>
            </a:endParaRPr>
          </a:p>
          <a:p>
            <a:pPr marL="0" lvl="0" indent="0" algn="ctr" rtl="0">
              <a:spcBef>
                <a:spcPts val="0"/>
              </a:spcBef>
              <a:spcAft>
                <a:spcPts val="0"/>
              </a:spcAft>
              <a:buNone/>
            </a:pPr>
            <a:r>
              <a:rPr lang="ja-JP" altLang="en-US" sz="1800" b="1">
                <a:latin typeface="Meiryo UI" panose="020B0604030504040204" pitchFamily="34" charset="-128"/>
                <a:ea typeface="Meiryo UI" panose="020B0604030504040204" pitchFamily="34" charset="-128"/>
                <a:cs typeface="Noto Sans JP"/>
                <a:sym typeface="Noto Sans JP"/>
              </a:rPr>
              <a:t>まとめて掲載してください。</a:t>
            </a:r>
            <a:endParaRPr sz="1800" b="1" dirty="0">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6"/>
          <p:cNvSpPr txBox="1">
            <a:spLocks noGrp="1"/>
          </p:cNvSpPr>
          <p:nvPr>
            <p:ph type="title"/>
          </p:nvPr>
        </p:nvSpPr>
        <p:spPr>
          <a:xfrm>
            <a:off x="748400" y="3131100"/>
            <a:ext cx="8370000" cy="595800"/>
          </a:xfrm>
          <a:prstGeom prst="rect">
            <a:avLst/>
          </a:prstGeom>
        </p:spPr>
        <p:txBody>
          <a:bodyPr spcFirstLastPara="1" wrap="square" lIns="45700" tIns="45700" rIns="45700" bIns="45700" anchor="ctr" anchorCtr="0">
            <a:normAutofit/>
          </a:bodyPr>
          <a:lstStyle/>
          <a:p>
            <a:pPr marL="0" lvl="0" indent="0" algn="ctr" rtl="0">
              <a:spcBef>
                <a:spcPts val="0"/>
              </a:spcBef>
              <a:spcAft>
                <a:spcPts val="0"/>
              </a:spcAft>
              <a:buNone/>
            </a:pPr>
            <a:r>
              <a:rPr lang="ja-JP" sz="3000">
                <a:latin typeface="Meiryo UI" panose="020B0604030504040204" pitchFamily="34" charset="-128"/>
                <a:ea typeface="Meiryo UI" panose="020B0604030504040204" pitchFamily="34" charset="-128"/>
              </a:rPr>
              <a:t>ホーム画面</a:t>
            </a:r>
            <a:endParaRPr sz="3000">
              <a:latin typeface="Meiryo UI" panose="020B0604030504040204" pitchFamily="34" charset="-128"/>
              <a:ea typeface="Meiryo UI" panose="020B0604030504040204" pitchFamily="34"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7"/>
          <p:cNvSpPr/>
          <p:nvPr/>
        </p:nvSpPr>
        <p:spPr>
          <a:xfrm>
            <a:off x="3254903" y="2292410"/>
            <a:ext cx="6274200" cy="4074300"/>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pic>
        <p:nvPicPr>
          <p:cNvPr id="159" name="Google Shape;159;p17"/>
          <p:cNvPicPr preferRelativeResize="0"/>
          <p:nvPr/>
        </p:nvPicPr>
        <p:blipFill rotWithShape="1">
          <a:blip r:embed="rId3">
            <a:alphaModFix/>
          </a:blip>
          <a:srcRect b="16771"/>
          <a:stretch/>
        </p:blipFill>
        <p:spPr>
          <a:xfrm>
            <a:off x="3479838" y="2748525"/>
            <a:ext cx="5927573" cy="3268625"/>
          </a:xfrm>
          <a:prstGeom prst="rect">
            <a:avLst/>
          </a:prstGeom>
          <a:noFill/>
          <a:ln>
            <a:noFill/>
          </a:ln>
          <a:effectLst>
            <a:outerShdw blurRad="57150" dist="19050" dir="5400000" algn="bl" rotWithShape="0">
              <a:srgbClr val="000000">
                <a:alpha val="50000"/>
              </a:srgbClr>
            </a:outerShdw>
          </a:effectLst>
        </p:spPr>
      </p:pic>
      <p:sp>
        <p:nvSpPr>
          <p:cNvPr id="160" name="Google Shape;160;p17"/>
          <p:cNvSpPr txBox="1"/>
          <p:nvPr/>
        </p:nvSpPr>
        <p:spPr>
          <a:xfrm>
            <a:off x="1870576" y="338153"/>
            <a:ext cx="6250776" cy="369332"/>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i="0" u="none" strike="noStrike" cap="none">
                <a:solidFill>
                  <a:srgbClr val="000000"/>
                </a:solidFill>
                <a:latin typeface="Meiryo UI" panose="020B0604030504040204" pitchFamily="34" charset="-128"/>
                <a:ea typeface="Meiryo UI" panose="020B0604030504040204" pitchFamily="34" charset="-128"/>
                <a:cs typeface="Noto Sans JP"/>
                <a:sym typeface="Noto Sans JP"/>
              </a:rPr>
              <a:t>ホーム画面</a:t>
            </a:r>
            <a:r>
              <a:rPr lang="ja-JP" sz="2400" b="1">
                <a:latin typeface="Meiryo UI" panose="020B0604030504040204" pitchFamily="34" charset="-128"/>
                <a:ea typeface="Meiryo UI" panose="020B0604030504040204" pitchFamily="34" charset="-128"/>
                <a:cs typeface="Noto Sans JP"/>
                <a:sym typeface="Noto Sans JP"/>
              </a:rPr>
              <a:t>について（申請者）</a:t>
            </a:r>
            <a:endParaRPr sz="2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61" name="Google Shape;161;p17"/>
          <p:cNvSpPr/>
          <p:nvPr/>
        </p:nvSpPr>
        <p:spPr>
          <a:xfrm>
            <a:off x="486248" y="2297280"/>
            <a:ext cx="2593765" cy="4074432"/>
          </a:xfrm>
          <a:prstGeom prst="rect">
            <a:avLst/>
          </a:prstGeom>
          <a:solidFill>
            <a:schemeClr val="accent1">
              <a:alpha val="6275"/>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62" name="Google Shape;162;p17"/>
          <p:cNvSpPr/>
          <p:nvPr/>
        </p:nvSpPr>
        <p:spPr>
          <a:xfrm>
            <a:off x="3254902" y="1873126"/>
            <a:ext cx="6274159" cy="416305"/>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 画面イメージ</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163" name="Google Shape;163;p17"/>
          <p:cNvSpPr/>
          <p:nvPr/>
        </p:nvSpPr>
        <p:spPr>
          <a:xfrm>
            <a:off x="486248" y="1873126"/>
            <a:ext cx="2593765" cy="424154"/>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164" name="Google Shape;164;p17"/>
          <p:cNvSpPr txBox="1"/>
          <p:nvPr/>
        </p:nvSpPr>
        <p:spPr>
          <a:xfrm>
            <a:off x="486300" y="2844501"/>
            <a:ext cx="2593800" cy="430800"/>
          </a:xfrm>
          <a:prstGeom prst="rect">
            <a:avLst/>
          </a:prstGeom>
          <a:noFill/>
          <a:ln>
            <a:noFill/>
          </a:ln>
        </p:spPr>
        <p:txBody>
          <a:bodyPr spcFirstLastPara="1" wrap="square" lIns="180000" tIns="45700" rIns="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利用できる機能メニューが</a:t>
            </a:r>
            <a:endParaRPr sz="110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表示されています。</a:t>
            </a:r>
            <a:endParaRPr sz="110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65" name="Google Shape;165;p17"/>
          <p:cNvSpPr/>
          <p:nvPr/>
        </p:nvSpPr>
        <p:spPr>
          <a:xfrm>
            <a:off x="558881" y="245510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b="1"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66" name="Google Shape;166;p17"/>
          <p:cNvSpPr/>
          <p:nvPr/>
        </p:nvSpPr>
        <p:spPr>
          <a:xfrm>
            <a:off x="560904" y="3425226"/>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2</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167" name="Google Shape;167;p17"/>
          <p:cNvSpPr txBox="1"/>
          <p:nvPr/>
        </p:nvSpPr>
        <p:spPr>
          <a:xfrm>
            <a:off x="486300" y="3822526"/>
            <a:ext cx="2593800" cy="938678"/>
          </a:xfrm>
          <a:prstGeom prst="rect">
            <a:avLst/>
          </a:prstGeom>
          <a:noFill/>
          <a:ln>
            <a:noFill/>
          </a:ln>
        </p:spPr>
        <p:txBody>
          <a:bodyPr spcFirstLastPara="1" wrap="square" lIns="180000" tIns="45700" rIns="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作成した伝票の</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処理状態ごとに</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枠</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が分かれていて、それぞれの枠に</a:t>
            </a:r>
            <a:endPar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伝票(申請書)の件数が表示されます。</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68" name="Google Shape;168;p17"/>
          <p:cNvSpPr/>
          <p:nvPr/>
        </p:nvSpPr>
        <p:spPr>
          <a:xfrm>
            <a:off x="3444175" y="3110675"/>
            <a:ext cx="996900" cy="25788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69" name="Google Shape;169;p17"/>
          <p:cNvSpPr/>
          <p:nvPr/>
        </p:nvSpPr>
        <p:spPr>
          <a:xfrm>
            <a:off x="4547499" y="3425225"/>
            <a:ext cx="4741800" cy="12228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70" name="Google Shape;170;p17"/>
          <p:cNvSpPr txBox="1"/>
          <p:nvPr/>
        </p:nvSpPr>
        <p:spPr>
          <a:xfrm>
            <a:off x="5750" y="342350"/>
            <a:ext cx="1614300" cy="2925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2400"/>
              <a:buFont typeface="Meiryo"/>
              <a:buNone/>
            </a:pPr>
            <a:r>
              <a:rPr lang="ja-JP" sz="1900" b="1">
                <a:solidFill>
                  <a:srgbClr val="FFFFFF"/>
                </a:solidFill>
                <a:latin typeface="Meiryo UI" panose="020B0604030504040204" pitchFamily="34" charset="-128"/>
                <a:ea typeface="Meiryo UI" panose="020B0604030504040204" pitchFamily="34" charset="-128"/>
                <a:cs typeface="Noto Sans JP"/>
                <a:sym typeface="Noto Sans JP"/>
              </a:rPr>
              <a:t>ホーム画面</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71" name="Google Shape;171;p17"/>
          <p:cNvSpPr/>
          <p:nvPr/>
        </p:nvSpPr>
        <p:spPr>
          <a:xfrm>
            <a:off x="3444175" y="2888456"/>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72" name="Google Shape;172;p17"/>
          <p:cNvSpPr/>
          <p:nvPr/>
        </p:nvSpPr>
        <p:spPr>
          <a:xfrm>
            <a:off x="4547497" y="3216656"/>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２</a:t>
            </a:r>
            <a:endParaRPr sz="1000" b="1">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173" name="Google Shape;173;p17"/>
          <p:cNvSpPr txBox="1"/>
          <p:nvPr/>
        </p:nvSpPr>
        <p:spPr>
          <a:xfrm>
            <a:off x="4794075" y="5299800"/>
            <a:ext cx="4368000" cy="967200"/>
          </a:xfrm>
          <a:prstGeom prst="rect">
            <a:avLst/>
          </a:prstGeom>
          <a:solidFill>
            <a:srgbClr val="FCE5CD"/>
          </a:solidFill>
          <a:ln>
            <a:noFill/>
          </a:ln>
        </p:spPr>
        <p:txBody>
          <a:bodyPr spcFirstLastPara="1" wrap="square" lIns="91425" tIns="91425" rIns="91425" bIns="91425" anchor="ctr" anchorCtr="0">
            <a:noAutofit/>
          </a:bodyPr>
          <a:lstStyle/>
          <a:p>
            <a:pPr marL="0" lvl="0" indent="0" algn="l" rtl="0">
              <a:lnSpc>
                <a:spcPts val="1700"/>
              </a:lnSpc>
              <a:spcBef>
                <a:spcPts val="0"/>
              </a:spcBef>
              <a:spcAft>
                <a:spcPts val="0"/>
              </a:spcAft>
              <a:buNone/>
            </a:pPr>
            <a:r>
              <a:rPr lang="ja-JP" sz="1050" b="1">
                <a:solidFill>
                  <a:srgbClr val="3F3F3F"/>
                </a:solidFill>
                <a:latin typeface="Meiryo UI" panose="020B0604030504040204" pitchFamily="34" charset="-128"/>
                <a:ea typeface="Meiryo UI" panose="020B0604030504040204" pitchFamily="34" charset="-128"/>
                <a:cs typeface="Noto Sans JP"/>
                <a:sym typeface="Noto Sans JP"/>
              </a:rPr>
              <a:t>仮登録：</a:t>
            </a:r>
            <a:r>
              <a:rPr lang="ja-JP" sz="1050">
                <a:solidFill>
                  <a:srgbClr val="3F3F3F"/>
                </a:solidFill>
                <a:latin typeface="Meiryo UI" panose="020B0604030504040204" pitchFamily="34" charset="-128"/>
                <a:ea typeface="Meiryo UI" panose="020B0604030504040204" pitchFamily="34" charset="-128"/>
                <a:cs typeface="Noto Sans JP"/>
                <a:sym typeface="Noto Sans JP"/>
              </a:rPr>
              <a:t>まだ承認依頼をしていない状態</a:t>
            </a:r>
            <a:endParaRPr sz="105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lnSpc>
                <a:spcPts val="1700"/>
              </a:lnSpc>
              <a:spcBef>
                <a:spcPts val="0"/>
              </a:spcBef>
              <a:spcAft>
                <a:spcPts val="0"/>
              </a:spcAft>
              <a:buNone/>
            </a:pPr>
            <a:r>
              <a:rPr lang="ja-JP" sz="1050" b="1">
                <a:solidFill>
                  <a:srgbClr val="3F3F3F"/>
                </a:solidFill>
                <a:latin typeface="Meiryo UI" panose="020B0604030504040204" pitchFamily="34" charset="-128"/>
                <a:ea typeface="Meiryo UI" panose="020B0604030504040204" pitchFamily="34" charset="-128"/>
                <a:cs typeface="Noto Sans JP"/>
                <a:sym typeface="Noto Sans JP"/>
              </a:rPr>
              <a:t>承認待：</a:t>
            </a:r>
            <a:r>
              <a:rPr lang="ja-JP" sz="1050">
                <a:solidFill>
                  <a:srgbClr val="3F3F3F"/>
                </a:solidFill>
                <a:latin typeface="Meiryo UI" panose="020B0604030504040204" pitchFamily="34" charset="-128"/>
                <a:ea typeface="Meiryo UI" panose="020B0604030504040204" pitchFamily="34" charset="-128"/>
                <a:cs typeface="Noto Sans JP"/>
                <a:sym typeface="Noto Sans JP"/>
              </a:rPr>
              <a:t>承認者からの承認を待っている状態</a:t>
            </a:r>
            <a:endParaRPr sz="105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lnSpc>
                <a:spcPts val="1700"/>
              </a:lnSpc>
              <a:spcBef>
                <a:spcPts val="0"/>
              </a:spcBef>
              <a:spcAft>
                <a:spcPts val="0"/>
              </a:spcAft>
              <a:buNone/>
            </a:pPr>
            <a:r>
              <a:rPr lang="ja-JP" sz="1050" b="1">
                <a:solidFill>
                  <a:srgbClr val="3F3F3F"/>
                </a:solidFill>
                <a:latin typeface="Meiryo UI" panose="020B0604030504040204" pitchFamily="34" charset="-128"/>
                <a:ea typeface="Meiryo UI" panose="020B0604030504040204" pitchFamily="34" charset="-128"/>
                <a:cs typeface="Noto Sans JP"/>
                <a:sym typeface="Noto Sans JP"/>
              </a:rPr>
              <a:t>確定待：</a:t>
            </a:r>
            <a:r>
              <a:rPr lang="ja-JP" sz="1050">
                <a:solidFill>
                  <a:srgbClr val="3F3F3F"/>
                </a:solidFill>
                <a:latin typeface="Meiryo UI" panose="020B0604030504040204" pitchFamily="34" charset="-128"/>
                <a:ea typeface="Meiryo UI" panose="020B0604030504040204" pitchFamily="34" charset="-128"/>
                <a:cs typeface="Noto Sans JP"/>
                <a:sym typeface="Noto Sans JP"/>
              </a:rPr>
              <a:t>承認フローは周りきっており、経理処理待っている状態</a:t>
            </a:r>
            <a:endParaRPr sz="105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lnSpc>
                <a:spcPts val="1700"/>
              </a:lnSpc>
              <a:spcBef>
                <a:spcPts val="0"/>
              </a:spcBef>
              <a:spcAft>
                <a:spcPts val="0"/>
              </a:spcAft>
              <a:buNone/>
            </a:pPr>
            <a:r>
              <a:rPr lang="ja-JP" sz="1050" b="1">
                <a:solidFill>
                  <a:srgbClr val="3F3F3F"/>
                </a:solidFill>
                <a:latin typeface="Meiryo UI" panose="020B0604030504040204" pitchFamily="34" charset="-128"/>
                <a:ea typeface="Meiryo UI" panose="020B0604030504040204" pitchFamily="34" charset="-128"/>
                <a:cs typeface="Noto Sans JP"/>
                <a:sym typeface="Noto Sans JP"/>
              </a:rPr>
              <a:t>未精算：</a:t>
            </a:r>
            <a:r>
              <a:rPr lang="ja-JP" sz="1050">
                <a:solidFill>
                  <a:srgbClr val="3F3F3F"/>
                </a:solidFill>
                <a:latin typeface="Meiryo UI" panose="020B0604030504040204" pitchFamily="34" charset="-128"/>
                <a:ea typeface="Meiryo UI" panose="020B0604030504040204" pitchFamily="34" charset="-128"/>
                <a:cs typeface="Noto Sans JP"/>
                <a:sym typeface="Noto Sans JP"/>
              </a:rPr>
              <a:t>事前申請をして、まだ精算の申請がされていない状態</a:t>
            </a:r>
            <a:endParaRPr sz="105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74" name="Google Shape;174;p17"/>
          <p:cNvSpPr/>
          <p:nvPr/>
        </p:nvSpPr>
        <p:spPr>
          <a:xfrm>
            <a:off x="5509850" y="4719058"/>
            <a:ext cx="252000" cy="600300"/>
          </a:xfrm>
          <a:prstGeom prst="triangle">
            <a:avLst>
              <a:gd name="adj" fmla="val 50000"/>
            </a:avLst>
          </a:prstGeom>
          <a:solidFill>
            <a:srgbClr val="FCE5C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8"/>
          <p:cNvSpPr/>
          <p:nvPr/>
        </p:nvSpPr>
        <p:spPr>
          <a:xfrm>
            <a:off x="3254903" y="2292410"/>
            <a:ext cx="62742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pic>
        <p:nvPicPr>
          <p:cNvPr id="180" name="Google Shape;180;p18"/>
          <p:cNvPicPr preferRelativeResize="0"/>
          <p:nvPr/>
        </p:nvPicPr>
        <p:blipFill rotWithShape="1">
          <a:blip r:embed="rId3">
            <a:alphaModFix/>
          </a:blip>
          <a:srcRect b="24029"/>
          <a:stretch/>
        </p:blipFill>
        <p:spPr>
          <a:xfrm>
            <a:off x="3491849" y="2789450"/>
            <a:ext cx="5889176" cy="3268601"/>
          </a:xfrm>
          <a:prstGeom prst="rect">
            <a:avLst/>
          </a:prstGeom>
          <a:noFill/>
          <a:ln>
            <a:noFill/>
          </a:ln>
          <a:effectLst>
            <a:outerShdw blurRad="38100" dist="23000" dir="5400000" rotWithShape="0">
              <a:srgbClr val="000000">
                <a:alpha val="34510"/>
              </a:srgbClr>
            </a:outerShdw>
          </a:effectLst>
        </p:spPr>
      </p:pic>
      <p:sp>
        <p:nvSpPr>
          <p:cNvPr id="181" name="Google Shape;181;p18"/>
          <p:cNvSpPr txBox="1"/>
          <p:nvPr/>
        </p:nvSpPr>
        <p:spPr>
          <a:xfrm>
            <a:off x="1870576" y="338153"/>
            <a:ext cx="6250800" cy="3693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2400"/>
              <a:buFont typeface="Meiryo"/>
              <a:buNone/>
            </a:pPr>
            <a:r>
              <a:rPr lang="ja-JP" sz="2400" b="1" i="0" u="none" strike="noStrike" cap="none">
                <a:solidFill>
                  <a:srgbClr val="000000"/>
                </a:solidFill>
                <a:latin typeface="Meiryo UI" panose="020B0604030504040204" pitchFamily="34" charset="-128"/>
                <a:ea typeface="Meiryo UI" panose="020B0604030504040204" pitchFamily="34" charset="-128"/>
                <a:cs typeface="Noto Sans JP"/>
                <a:sym typeface="Noto Sans JP"/>
              </a:rPr>
              <a:t>ホーム画面</a:t>
            </a:r>
            <a:r>
              <a:rPr lang="ja-JP" sz="2400" b="1">
                <a:latin typeface="Meiryo UI" panose="020B0604030504040204" pitchFamily="34" charset="-128"/>
                <a:ea typeface="Meiryo UI" panose="020B0604030504040204" pitchFamily="34" charset="-128"/>
                <a:cs typeface="Noto Sans JP"/>
                <a:sym typeface="Noto Sans JP"/>
              </a:rPr>
              <a:t>について（承認者）</a:t>
            </a:r>
            <a:endParaRPr sz="2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82" name="Google Shape;182;p18"/>
          <p:cNvSpPr txBox="1"/>
          <p:nvPr/>
        </p:nvSpPr>
        <p:spPr>
          <a:xfrm>
            <a:off x="5754" y="1355692"/>
            <a:ext cx="9906000" cy="3693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000000"/>
              </a:buClr>
              <a:buSzPts val="1800"/>
              <a:buFont typeface="Meiryo"/>
              <a:buNone/>
            </a:pPr>
            <a:endParaRPr sz="1800" b="1"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83" name="Google Shape;183;p18"/>
          <p:cNvSpPr/>
          <p:nvPr/>
        </p:nvSpPr>
        <p:spPr>
          <a:xfrm>
            <a:off x="486248" y="2297280"/>
            <a:ext cx="2593800" cy="4074300"/>
          </a:xfrm>
          <a:prstGeom prst="rect">
            <a:avLst/>
          </a:prstGeom>
          <a:solidFill>
            <a:schemeClr val="accent1">
              <a:alpha val="6270"/>
            </a:schemeClr>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184" name="Google Shape;184;p18"/>
          <p:cNvSpPr/>
          <p:nvPr/>
        </p:nvSpPr>
        <p:spPr>
          <a:xfrm>
            <a:off x="3254902" y="1873126"/>
            <a:ext cx="6274152" cy="416286"/>
          </a:xfrm>
          <a:custGeom>
            <a:avLst/>
            <a:gdLst/>
            <a:ahLst/>
            <a:cxnLst/>
            <a:rect l="l" t="t" r="r" b="b"/>
            <a:pathLst>
              <a:path w="21600" h="21600" extrusionOk="0">
                <a:moveTo>
                  <a:pt x="221" y="0"/>
                </a:moveTo>
                <a:lnTo>
                  <a:pt x="21379" y="0"/>
                </a:lnTo>
                <a:cubicBezTo>
                  <a:pt x="21501" y="0"/>
                  <a:pt x="21600" y="1612"/>
                  <a:pt x="21600" y="3600"/>
                </a:cubicBezTo>
                <a:lnTo>
                  <a:pt x="21600" y="21600"/>
                </a:lnTo>
                <a:lnTo>
                  <a:pt x="0" y="21600"/>
                </a:lnTo>
                <a:lnTo>
                  <a:pt x="0" y="3600"/>
                </a:lnTo>
                <a:cubicBezTo>
                  <a:pt x="0" y="1612"/>
                  <a:pt x="99" y="0"/>
                  <a:pt x="22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画面イメージ</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185" name="Google Shape;185;p18"/>
          <p:cNvSpPr/>
          <p:nvPr/>
        </p:nvSpPr>
        <p:spPr>
          <a:xfrm>
            <a:off x="486248" y="1873126"/>
            <a:ext cx="2593782" cy="424170"/>
          </a:xfrm>
          <a:custGeom>
            <a:avLst/>
            <a:gdLst/>
            <a:ahLst/>
            <a:cxnLst/>
            <a:rect l="l" t="t" r="r" b="b"/>
            <a:pathLst>
              <a:path w="21600" h="21600" extrusionOk="0">
                <a:moveTo>
                  <a:pt x="351" y="0"/>
                </a:moveTo>
                <a:lnTo>
                  <a:pt x="21249" y="0"/>
                </a:lnTo>
                <a:cubicBezTo>
                  <a:pt x="21443" y="0"/>
                  <a:pt x="21600" y="1612"/>
                  <a:pt x="21600" y="3600"/>
                </a:cubicBezTo>
                <a:lnTo>
                  <a:pt x="21600" y="21600"/>
                </a:lnTo>
                <a:lnTo>
                  <a:pt x="0" y="21600"/>
                </a:lnTo>
                <a:lnTo>
                  <a:pt x="0" y="3600"/>
                </a:lnTo>
                <a:cubicBezTo>
                  <a:pt x="0" y="1612"/>
                  <a:pt x="157" y="0"/>
                  <a:pt x="351" y="0"/>
                </a:cubicBezTo>
                <a:close/>
              </a:path>
            </a:pathLst>
          </a:custGeom>
          <a:solidFill>
            <a:srgbClr val="0070C0"/>
          </a:solidFill>
          <a:ln>
            <a:noFill/>
          </a:ln>
        </p:spPr>
        <p:txBody>
          <a:bodyPr spcFirstLastPara="1" wrap="square" lIns="45700" tIns="45700" rIns="45700" bIns="45700" anchor="ctr" anchorCtr="0">
            <a:noAutofit/>
          </a:bodyPr>
          <a:lstStyle/>
          <a:p>
            <a:pPr marL="0" lvl="0" indent="0" algn="ctr" rtl="0">
              <a:spcBef>
                <a:spcPts val="0"/>
              </a:spcBef>
              <a:spcAft>
                <a:spcPts val="0"/>
              </a:spcAft>
              <a:buClr>
                <a:schemeClr val="lt1"/>
              </a:buClr>
              <a:buSzPts val="1600"/>
              <a:buFont typeface="Meiryo"/>
              <a:buNone/>
            </a:pPr>
            <a:r>
              <a:rPr lang="ja-JP" sz="1600" b="1">
                <a:solidFill>
                  <a:schemeClr val="lt1"/>
                </a:solidFill>
                <a:latin typeface="Meiryo UI" panose="020B0604030504040204" pitchFamily="34" charset="-128"/>
                <a:ea typeface="Meiryo UI" panose="020B0604030504040204" pitchFamily="34" charset="-128"/>
                <a:cs typeface="Noto Sans JP"/>
                <a:sym typeface="Noto Sans JP"/>
              </a:rPr>
              <a:t>手 順</a:t>
            </a:r>
            <a:endParaRPr sz="1800">
              <a:solidFill>
                <a:schemeClr val="dk1"/>
              </a:solidFill>
              <a:latin typeface="Meiryo UI" panose="020B0604030504040204" pitchFamily="34" charset="-128"/>
              <a:ea typeface="Meiryo UI" panose="020B0604030504040204" pitchFamily="34" charset="-128"/>
              <a:cs typeface="Noto Sans JP"/>
              <a:sym typeface="Noto Sans JP"/>
            </a:endParaRPr>
          </a:p>
        </p:txBody>
      </p:sp>
      <p:sp>
        <p:nvSpPr>
          <p:cNvPr id="186" name="Google Shape;186;p18"/>
          <p:cNvSpPr txBox="1"/>
          <p:nvPr/>
        </p:nvSpPr>
        <p:spPr>
          <a:xfrm>
            <a:off x="486325" y="2845515"/>
            <a:ext cx="2593800" cy="430800"/>
          </a:xfrm>
          <a:prstGeom prst="rect">
            <a:avLst/>
          </a:prstGeom>
          <a:noFill/>
          <a:ln>
            <a:noFill/>
          </a:ln>
        </p:spPr>
        <p:txBody>
          <a:bodyPr spcFirstLastPara="1" wrap="square" lIns="180000" tIns="45700" rIns="45700" bIns="45700" anchor="t" anchorCtr="0">
            <a:spAutoFit/>
          </a:bodyPr>
          <a:lstStyle/>
          <a:p>
            <a:pPr marL="0" marR="0" lvl="0" indent="0" algn="l" rtl="0">
              <a:lnSpc>
                <a:spcPct val="100000"/>
              </a:lnSpc>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承認権限のあるユーザーのみに</a:t>
            </a:r>
            <a:endParaRPr sz="1100">
              <a:solidFill>
                <a:srgbClr val="3F3F3F"/>
              </a:solidFill>
              <a:latin typeface="Meiryo UI" panose="020B0604030504040204" pitchFamily="34" charset="-128"/>
              <a:ea typeface="Meiryo UI" panose="020B0604030504040204" pitchFamily="34" charset="-128"/>
              <a:cs typeface="Noto Sans JP"/>
              <a:sym typeface="Noto Sans JP"/>
            </a:endParaRPr>
          </a:p>
          <a:p>
            <a:pPr marL="0" marR="0" lvl="0" indent="0" algn="l" rtl="0">
              <a:lnSpc>
                <a:spcPct val="100000"/>
              </a:lnSpc>
              <a:spcBef>
                <a:spcPts val="0"/>
              </a:spcBef>
              <a:spcAft>
                <a:spcPts val="0"/>
              </a:spcAft>
              <a:buClr>
                <a:srgbClr val="3F3F3F"/>
              </a:buClr>
              <a:buSzPts val="1100"/>
              <a:buFont typeface="Meiryo"/>
              <a:buNone/>
            </a:pPr>
            <a:r>
              <a:rPr lang="ja-JP"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rPr>
              <a:t>表示され</a:t>
            </a:r>
            <a:r>
              <a:rPr lang="ja-JP" sz="1100">
                <a:solidFill>
                  <a:srgbClr val="3F3F3F"/>
                </a:solidFill>
                <a:latin typeface="Meiryo UI" panose="020B0604030504040204" pitchFamily="34" charset="-128"/>
                <a:ea typeface="Meiryo UI" panose="020B0604030504040204" pitchFamily="34" charset="-128"/>
                <a:cs typeface="Noto Sans JP"/>
                <a:sym typeface="Noto Sans JP"/>
              </a:rPr>
              <a:t>ます。</a:t>
            </a:r>
            <a:endParaRPr sz="1100" i="0" u="none" strike="noStrike" cap="none">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87" name="Google Shape;187;p18"/>
          <p:cNvSpPr/>
          <p:nvPr/>
        </p:nvSpPr>
        <p:spPr>
          <a:xfrm>
            <a:off x="587938" y="2455102"/>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a:solidFill>
                  <a:schemeClr val="lt1"/>
                </a:solidFill>
                <a:latin typeface="Meiryo UI" panose="020B0604030504040204" pitchFamily="34" charset="-128"/>
                <a:ea typeface="Meiryo UI" panose="020B0604030504040204" pitchFamily="34" charset="-128"/>
                <a:cs typeface="Noto Sans JP"/>
                <a:sym typeface="Noto Sans JP"/>
              </a:rPr>
              <a:t>1</a:t>
            </a:r>
            <a:endParaRPr sz="14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88" name="Google Shape;188;p18"/>
          <p:cNvSpPr/>
          <p:nvPr/>
        </p:nvSpPr>
        <p:spPr>
          <a:xfrm>
            <a:off x="587938" y="3492293"/>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2</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189" name="Google Shape;189;p18"/>
          <p:cNvSpPr/>
          <p:nvPr/>
        </p:nvSpPr>
        <p:spPr>
          <a:xfrm>
            <a:off x="560888" y="4537130"/>
            <a:ext cx="504000" cy="36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rPr>
              <a:t>3</a:t>
            </a:r>
            <a:endParaRPr sz="1800" b="1" i="0" u="none" strike="noStrike" cap="none">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190" name="Google Shape;190;p18"/>
          <p:cNvSpPr txBox="1"/>
          <p:nvPr/>
        </p:nvSpPr>
        <p:spPr>
          <a:xfrm>
            <a:off x="486325" y="3891388"/>
            <a:ext cx="2593800" cy="430800"/>
          </a:xfrm>
          <a:prstGeom prst="rect">
            <a:avLst/>
          </a:prstGeom>
          <a:noFill/>
          <a:ln>
            <a:noFill/>
          </a:ln>
        </p:spPr>
        <p:txBody>
          <a:bodyPr spcFirstLastPara="1" wrap="square" lIns="180000" tIns="45700" rIns="45700" bIns="45700" anchor="t" anchorCtr="0">
            <a:spAutoFit/>
          </a:bodyPr>
          <a:lstStyle/>
          <a:p>
            <a:pPr marL="0" lvl="0" indent="0" algn="l" rtl="0">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利用できる機能メニューが</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spcBef>
                <a:spcPts val="0"/>
              </a:spcBef>
              <a:spcAft>
                <a:spcPts val="0"/>
              </a:spcAft>
              <a:buClr>
                <a:srgbClr val="3F3F3F"/>
              </a:buClr>
              <a:buSzPts val="1100"/>
              <a:buFont typeface="Meiryo"/>
              <a:buNone/>
            </a:pPr>
            <a:r>
              <a:rPr lang="ja-JP" sz="1100">
                <a:solidFill>
                  <a:srgbClr val="3F3F3F"/>
                </a:solidFill>
                <a:latin typeface="Meiryo UI" panose="020B0604030504040204" pitchFamily="34" charset="-128"/>
                <a:ea typeface="Meiryo UI" panose="020B0604030504040204" pitchFamily="34" charset="-128"/>
                <a:cs typeface="Noto Sans JP"/>
                <a:sym typeface="Noto Sans JP"/>
              </a:rPr>
              <a:t>表示されています。</a:t>
            </a:r>
            <a:endParaRPr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91" name="Google Shape;191;p18"/>
          <p:cNvSpPr txBox="1"/>
          <p:nvPr/>
        </p:nvSpPr>
        <p:spPr>
          <a:xfrm>
            <a:off x="486325" y="4936239"/>
            <a:ext cx="2593800" cy="600300"/>
          </a:xfrm>
          <a:prstGeom prst="rect">
            <a:avLst/>
          </a:prstGeom>
          <a:noFill/>
          <a:ln>
            <a:noFill/>
          </a:ln>
        </p:spPr>
        <p:txBody>
          <a:bodyPr spcFirstLastPara="1" wrap="square" lIns="180000" tIns="45700" rIns="45700" bIns="45700" anchor="t" anchorCtr="0">
            <a:spAutoFit/>
          </a:bodyPr>
          <a:lstStyle/>
          <a:p>
            <a:pPr lvl="0">
              <a:buClr>
                <a:srgbClr val="3F3F3F"/>
              </a:buClr>
              <a:buSzPts val="1100"/>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作成した伝票の処理状態ごとに</a:t>
            </a:r>
          </a:p>
          <a:p>
            <a:pPr lvl="0">
              <a:buClr>
                <a:srgbClr val="3F3F3F"/>
              </a:buClr>
              <a:buSzPts val="1100"/>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枠が分かれていて、それぞれの枠に</a:t>
            </a:r>
          </a:p>
          <a:p>
            <a:pPr lvl="0">
              <a:buClr>
                <a:srgbClr val="3F3F3F"/>
              </a:buClr>
              <a:buSzPts val="1100"/>
            </a:pP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伝票</a:t>
            </a: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申請書</a:t>
            </a:r>
            <a:r>
              <a:rPr lang="en-US" altLang="ja-JP" sz="1100" dirty="0">
                <a:solidFill>
                  <a:srgbClr val="3F3F3F"/>
                </a:solidFill>
                <a:latin typeface="Meiryo UI" panose="020B0604030504040204" pitchFamily="34" charset="-128"/>
                <a:ea typeface="Meiryo UI" panose="020B0604030504040204" pitchFamily="34" charset="-128"/>
                <a:cs typeface="Noto Sans JP"/>
                <a:sym typeface="Noto Sans JP"/>
              </a:rPr>
              <a:t>)</a:t>
            </a:r>
            <a:r>
              <a:rPr lang="ja-JP" altLang="en-US" sz="1100">
                <a:solidFill>
                  <a:srgbClr val="3F3F3F"/>
                </a:solidFill>
                <a:latin typeface="Meiryo UI" panose="020B0604030504040204" pitchFamily="34" charset="-128"/>
                <a:ea typeface="Meiryo UI" panose="020B0604030504040204" pitchFamily="34" charset="-128"/>
                <a:cs typeface="Noto Sans JP"/>
                <a:sym typeface="Noto Sans JP"/>
              </a:rPr>
              <a:t>の件数が表示されます。</a:t>
            </a:r>
            <a:endParaRPr lang="ja-JP" altLang="en-US" sz="110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
        <p:nvSpPr>
          <p:cNvPr id="192" name="Google Shape;192;p18"/>
          <p:cNvSpPr/>
          <p:nvPr/>
        </p:nvSpPr>
        <p:spPr>
          <a:xfrm>
            <a:off x="4355049" y="2839713"/>
            <a:ext cx="411000" cy="1770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93" name="Google Shape;193;p18"/>
          <p:cNvSpPr/>
          <p:nvPr/>
        </p:nvSpPr>
        <p:spPr>
          <a:xfrm>
            <a:off x="3457849" y="3154000"/>
            <a:ext cx="958500" cy="25356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94" name="Google Shape;194;p18"/>
          <p:cNvSpPr/>
          <p:nvPr/>
        </p:nvSpPr>
        <p:spPr>
          <a:xfrm>
            <a:off x="4512324" y="3455075"/>
            <a:ext cx="4773000" cy="1413900"/>
          </a:xfrm>
          <a:prstGeom prst="rect">
            <a:avLst/>
          </a:prstGeom>
          <a:noFill/>
          <a:ln w="19050" cap="flat" cmpd="sng">
            <a:solidFill>
              <a:schemeClr val="accent6"/>
            </a:solidFill>
            <a:prstDash val="solid"/>
            <a:round/>
            <a:headEnd type="none" w="sm" len="sm"/>
            <a:tailEnd type="none" w="sm" len="sm"/>
          </a:ln>
          <a:effectLst>
            <a:outerShdw blurRad="38100" dist="23000" dir="5400000" rotWithShape="0">
              <a:srgbClr val="000000">
                <a:alpha val="34510"/>
              </a:srgbClr>
            </a:outerShdw>
          </a:effectLst>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Meiryo UI" panose="020B0604030504040204" pitchFamily="34" charset="-128"/>
              <a:ea typeface="Meiryo UI" panose="020B0604030504040204" pitchFamily="34" charset="-128"/>
              <a:cs typeface="Calibri"/>
              <a:sym typeface="Calibri"/>
            </a:endParaRPr>
          </a:p>
        </p:txBody>
      </p:sp>
      <p:sp>
        <p:nvSpPr>
          <p:cNvPr id="195" name="Google Shape;195;p18"/>
          <p:cNvSpPr txBox="1"/>
          <p:nvPr/>
        </p:nvSpPr>
        <p:spPr>
          <a:xfrm>
            <a:off x="5750" y="342350"/>
            <a:ext cx="1614300" cy="2925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2400"/>
              <a:buFont typeface="Meiryo"/>
              <a:buNone/>
            </a:pPr>
            <a:r>
              <a:rPr lang="ja-JP" sz="1900" b="1">
                <a:solidFill>
                  <a:srgbClr val="FFFFFF"/>
                </a:solidFill>
                <a:latin typeface="Meiryo UI" panose="020B0604030504040204" pitchFamily="34" charset="-128"/>
                <a:ea typeface="Meiryo UI" panose="020B0604030504040204" pitchFamily="34" charset="-128"/>
                <a:cs typeface="Noto Sans JP"/>
                <a:sym typeface="Noto Sans JP"/>
              </a:rPr>
              <a:t>ホーム画面</a:t>
            </a:r>
            <a:endParaRPr sz="9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96" name="Google Shape;196;p18"/>
          <p:cNvSpPr/>
          <p:nvPr/>
        </p:nvSpPr>
        <p:spPr>
          <a:xfrm>
            <a:off x="4355050" y="2625350"/>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1</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197" name="Google Shape;197;p18"/>
          <p:cNvSpPr/>
          <p:nvPr/>
        </p:nvSpPr>
        <p:spPr>
          <a:xfrm>
            <a:off x="3457849" y="2936921"/>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2</a:t>
            </a:r>
            <a:endParaRPr sz="1000" b="1">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198" name="Google Shape;198;p18"/>
          <p:cNvSpPr/>
          <p:nvPr/>
        </p:nvSpPr>
        <p:spPr>
          <a:xfrm>
            <a:off x="4512328" y="3241377"/>
            <a:ext cx="252000" cy="180000"/>
          </a:xfrm>
          <a:prstGeom prst="roundRect">
            <a:avLst>
              <a:gd name="adj" fmla="val 16667"/>
            </a:avLst>
          </a:prstGeom>
          <a:solidFill>
            <a:schemeClr val="accent6"/>
          </a:solidFill>
          <a:ln w="25400" cap="flat" cmpd="sng">
            <a:solidFill>
              <a:schemeClr val="accent6"/>
            </a:solidFill>
            <a:prstDash val="solid"/>
            <a:round/>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r>
              <a:rPr lang="ja-JP" sz="1000" b="1">
                <a:solidFill>
                  <a:schemeClr val="lt1"/>
                </a:solidFill>
                <a:latin typeface="Meiryo UI" panose="020B0604030504040204" pitchFamily="34" charset="-128"/>
                <a:ea typeface="Meiryo UI" panose="020B0604030504040204" pitchFamily="34" charset="-128"/>
                <a:cs typeface="Noto Sans JP"/>
                <a:sym typeface="Noto Sans JP"/>
              </a:rPr>
              <a:t>3</a:t>
            </a:r>
            <a:endParaRPr sz="600" i="0" u="none" strike="noStrike" cap="none">
              <a:solidFill>
                <a:srgbClr val="000000"/>
              </a:solidFill>
              <a:latin typeface="Meiryo UI" panose="020B0604030504040204" pitchFamily="34" charset="-128"/>
              <a:ea typeface="Meiryo UI" panose="020B0604030504040204" pitchFamily="34" charset="-128"/>
              <a:cs typeface="Noto Sans JP"/>
              <a:sym typeface="Noto Sans JP"/>
            </a:endParaRPr>
          </a:p>
        </p:txBody>
      </p:sp>
      <p:sp>
        <p:nvSpPr>
          <p:cNvPr id="200" name="Google Shape;200;p18"/>
          <p:cNvSpPr/>
          <p:nvPr/>
        </p:nvSpPr>
        <p:spPr>
          <a:xfrm>
            <a:off x="5509850" y="4719058"/>
            <a:ext cx="252000" cy="600300"/>
          </a:xfrm>
          <a:prstGeom prst="triangle">
            <a:avLst>
              <a:gd name="adj" fmla="val 50000"/>
            </a:avLst>
          </a:prstGeom>
          <a:solidFill>
            <a:srgbClr val="FCE5C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Meiryo UI" panose="020B0604030504040204" pitchFamily="34" charset="-128"/>
              <a:ea typeface="Meiryo UI" panose="020B0604030504040204" pitchFamily="34" charset="-128"/>
              <a:cs typeface="Noto Sans JP"/>
              <a:sym typeface="Noto Sans JP"/>
            </a:endParaRPr>
          </a:p>
        </p:txBody>
      </p:sp>
      <p:sp>
        <p:nvSpPr>
          <p:cNvPr id="199" name="Google Shape;199;p18"/>
          <p:cNvSpPr txBox="1"/>
          <p:nvPr/>
        </p:nvSpPr>
        <p:spPr>
          <a:xfrm>
            <a:off x="4794075" y="5034709"/>
            <a:ext cx="4368000" cy="1232292"/>
          </a:xfrm>
          <a:prstGeom prst="rect">
            <a:avLst/>
          </a:prstGeom>
          <a:solidFill>
            <a:srgbClr val="FCE5CD"/>
          </a:solidFill>
          <a:ln>
            <a:noFill/>
          </a:ln>
        </p:spPr>
        <p:txBody>
          <a:bodyPr spcFirstLastPara="1" wrap="square" lIns="91425" tIns="91425" rIns="91425" bIns="91425" anchor="ctr" anchorCtr="0">
            <a:noAutofit/>
          </a:bodyPr>
          <a:lstStyle/>
          <a:p>
            <a:pPr marL="0" lvl="0" indent="0" algn="l" rtl="0">
              <a:lnSpc>
                <a:spcPts val="1700"/>
              </a:lnSpc>
              <a:spcBef>
                <a:spcPts val="0"/>
              </a:spcBef>
              <a:spcAft>
                <a:spcPts val="0"/>
              </a:spcAft>
              <a:buClr>
                <a:srgbClr val="3F3F3F"/>
              </a:buClr>
              <a:buSzPts val="1100"/>
              <a:buFont typeface="Meiryo"/>
              <a:buNone/>
            </a:pPr>
            <a:r>
              <a:rPr lang="ja-JP" sz="1050" b="1">
                <a:solidFill>
                  <a:srgbClr val="3F3F3F"/>
                </a:solidFill>
                <a:latin typeface="Meiryo UI" panose="020B0604030504040204" pitchFamily="34" charset="-128"/>
                <a:ea typeface="Meiryo UI" panose="020B0604030504040204" pitchFamily="34" charset="-128"/>
                <a:cs typeface="Noto Sans JP"/>
                <a:sym typeface="Noto Sans JP"/>
              </a:rPr>
              <a:t>仮登録：</a:t>
            </a:r>
            <a:r>
              <a:rPr lang="ja-JP" sz="1050">
                <a:solidFill>
                  <a:srgbClr val="3F3F3F"/>
                </a:solidFill>
                <a:latin typeface="Meiryo UI" panose="020B0604030504040204" pitchFamily="34" charset="-128"/>
                <a:ea typeface="Meiryo UI" panose="020B0604030504040204" pitchFamily="34" charset="-128"/>
                <a:cs typeface="Noto Sans JP"/>
                <a:sym typeface="Noto Sans JP"/>
              </a:rPr>
              <a:t>まだ承認依頼をしていない状態</a:t>
            </a:r>
            <a:endParaRPr sz="105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lnSpc>
                <a:spcPts val="1700"/>
              </a:lnSpc>
              <a:spcBef>
                <a:spcPts val="0"/>
              </a:spcBef>
              <a:spcAft>
                <a:spcPts val="0"/>
              </a:spcAft>
              <a:buClr>
                <a:srgbClr val="3F3F3F"/>
              </a:buClr>
              <a:buSzPts val="1100"/>
              <a:buFont typeface="Meiryo"/>
              <a:buNone/>
            </a:pPr>
            <a:r>
              <a:rPr lang="ja-JP" sz="1050" b="1">
                <a:solidFill>
                  <a:srgbClr val="3F3F3F"/>
                </a:solidFill>
                <a:latin typeface="Meiryo UI" panose="020B0604030504040204" pitchFamily="34" charset="-128"/>
                <a:ea typeface="Meiryo UI" panose="020B0604030504040204" pitchFamily="34" charset="-128"/>
                <a:cs typeface="Noto Sans JP"/>
                <a:sym typeface="Noto Sans JP"/>
              </a:rPr>
              <a:t>承認待：</a:t>
            </a:r>
            <a:r>
              <a:rPr lang="ja-JP" sz="1050">
                <a:solidFill>
                  <a:srgbClr val="3F3F3F"/>
                </a:solidFill>
                <a:latin typeface="Meiryo UI" panose="020B0604030504040204" pitchFamily="34" charset="-128"/>
                <a:ea typeface="Meiryo UI" panose="020B0604030504040204" pitchFamily="34" charset="-128"/>
                <a:cs typeface="Noto Sans JP"/>
                <a:sym typeface="Noto Sans JP"/>
              </a:rPr>
              <a:t>承認者からの承認を待っている状態</a:t>
            </a:r>
            <a:endParaRPr sz="105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lnSpc>
                <a:spcPts val="1700"/>
              </a:lnSpc>
              <a:spcBef>
                <a:spcPts val="0"/>
              </a:spcBef>
              <a:spcAft>
                <a:spcPts val="0"/>
              </a:spcAft>
              <a:buClr>
                <a:srgbClr val="3F3F3F"/>
              </a:buClr>
              <a:buSzPts val="1100"/>
              <a:buFont typeface="Meiryo"/>
              <a:buNone/>
            </a:pPr>
            <a:r>
              <a:rPr lang="ja-JP" sz="1050" b="1">
                <a:solidFill>
                  <a:srgbClr val="3F3F3F"/>
                </a:solidFill>
                <a:latin typeface="Meiryo UI" panose="020B0604030504040204" pitchFamily="34" charset="-128"/>
                <a:ea typeface="Meiryo UI" panose="020B0604030504040204" pitchFamily="34" charset="-128"/>
                <a:cs typeface="Noto Sans JP"/>
                <a:sym typeface="Noto Sans JP"/>
              </a:rPr>
              <a:t>確定待：</a:t>
            </a:r>
            <a:r>
              <a:rPr lang="ja-JP" sz="1050">
                <a:solidFill>
                  <a:srgbClr val="3F3F3F"/>
                </a:solidFill>
                <a:latin typeface="Meiryo UI" panose="020B0604030504040204" pitchFamily="34" charset="-128"/>
                <a:ea typeface="Meiryo UI" panose="020B0604030504040204" pitchFamily="34" charset="-128"/>
                <a:cs typeface="Noto Sans JP"/>
                <a:sym typeface="Noto Sans JP"/>
              </a:rPr>
              <a:t>承認フローは周りきっており、経理処理待っている状態</a:t>
            </a:r>
            <a:endParaRPr sz="105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lnSpc>
                <a:spcPts val="1700"/>
              </a:lnSpc>
              <a:spcBef>
                <a:spcPts val="0"/>
              </a:spcBef>
              <a:spcAft>
                <a:spcPts val="0"/>
              </a:spcAft>
              <a:buNone/>
            </a:pPr>
            <a:r>
              <a:rPr lang="ja-JP" sz="1050" b="1">
                <a:solidFill>
                  <a:srgbClr val="3F3F3F"/>
                </a:solidFill>
                <a:latin typeface="Meiryo UI" panose="020B0604030504040204" pitchFamily="34" charset="-128"/>
                <a:ea typeface="Meiryo UI" panose="020B0604030504040204" pitchFamily="34" charset="-128"/>
                <a:cs typeface="Noto Sans JP"/>
                <a:sym typeface="Noto Sans JP"/>
              </a:rPr>
              <a:t>未精算：</a:t>
            </a:r>
            <a:r>
              <a:rPr lang="ja-JP" sz="1050">
                <a:solidFill>
                  <a:srgbClr val="3F3F3F"/>
                </a:solidFill>
                <a:latin typeface="Meiryo UI" panose="020B0604030504040204" pitchFamily="34" charset="-128"/>
                <a:ea typeface="Meiryo UI" panose="020B0604030504040204" pitchFamily="34" charset="-128"/>
                <a:cs typeface="Noto Sans JP"/>
                <a:sym typeface="Noto Sans JP"/>
              </a:rPr>
              <a:t>事前申請をして、まだ精算の申請がされていない状態</a:t>
            </a:r>
            <a:endParaRPr sz="1050" dirty="0">
              <a:solidFill>
                <a:srgbClr val="3F3F3F"/>
              </a:solidFill>
              <a:latin typeface="Meiryo UI" panose="020B0604030504040204" pitchFamily="34" charset="-128"/>
              <a:ea typeface="Meiryo UI" panose="020B0604030504040204" pitchFamily="34" charset="-128"/>
              <a:cs typeface="Noto Sans JP"/>
              <a:sym typeface="Noto Sans JP"/>
            </a:endParaRPr>
          </a:p>
          <a:p>
            <a:pPr marL="0" lvl="0" indent="0" algn="l" rtl="0">
              <a:lnSpc>
                <a:spcPts val="1700"/>
              </a:lnSpc>
              <a:spcBef>
                <a:spcPts val="0"/>
              </a:spcBef>
              <a:spcAft>
                <a:spcPts val="0"/>
              </a:spcAft>
              <a:buClr>
                <a:srgbClr val="3F3F3F"/>
              </a:buClr>
              <a:buSzPts val="1100"/>
              <a:buFont typeface="Meiryo"/>
              <a:buNone/>
            </a:pPr>
            <a:r>
              <a:rPr lang="ja-JP" sz="1050" b="1">
                <a:solidFill>
                  <a:srgbClr val="3F3F3F"/>
                </a:solidFill>
                <a:latin typeface="Meiryo UI" panose="020B0604030504040204" pitchFamily="34" charset="-128"/>
                <a:ea typeface="Meiryo UI" panose="020B0604030504040204" pitchFamily="34" charset="-128"/>
                <a:cs typeface="Noto Sans JP"/>
                <a:sym typeface="Noto Sans JP"/>
              </a:rPr>
              <a:t>承認：</a:t>
            </a:r>
            <a:r>
              <a:rPr lang="ja-JP" sz="1050">
                <a:solidFill>
                  <a:srgbClr val="3F3F3F"/>
                </a:solidFill>
                <a:latin typeface="Meiryo UI" panose="020B0604030504040204" pitchFamily="34" charset="-128"/>
                <a:ea typeface="Meiryo UI" panose="020B0604030504040204" pitchFamily="34" charset="-128"/>
                <a:cs typeface="Noto Sans JP"/>
                <a:sym typeface="Noto Sans JP"/>
              </a:rPr>
              <a:t>自分に承認依頼が回ってきている状態</a:t>
            </a:r>
            <a:endParaRPr sz="1050" dirty="0">
              <a:solidFill>
                <a:srgbClr val="3F3F3F"/>
              </a:solidFill>
              <a:latin typeface="Meiryo UI" panose="020B0604030504040204" pitchFamily="34" charset="-128"/>
              <a:ea typeface="Meiryo UI" panose="020B0604030504040204" pitchFamily="34" charset="-128"/>
              <a:cs typeface="Noto Sans JP"/>
              <a:sym typeface="Noto Sans JP"/>
            </a:endParaRPr>
          </a:p>
        </p:txBody>
      </p:sp>
    </p:spTree>
  </p:cSld>
  <p:clrMapOvr>
    <a:masterClrMapping/>
  </p:clrMapOvr>
</p:sld>
</file>

<file path=ppt/theme/theme1.xml><?xml version="1.0" encoding="utf-8"?>
<a:theme xmlns:a="http://schemas.openxmlformats.org/drawingml/2006/main" name="デザインの設定">
  <a:themeElements>
    <a:clrScheme name="デザインの設定">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デザインの設定">
  <a:themeElements>
    <a:clrScheme name="デザインの設定">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701</TotalTime>
  <Words>4485</Words>
  <Application>Microsoft Macintosh PowerPoint</Application>
  <PresentationFormat>A4 210 x 297 mm</PresentationFormat>
  <Paragraphs>860</Paragraphs>
  <Slides>68</Slides>
  <Notes>67</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68</vt:i4>
      </vt:variant>
    </vt:vector>
  </HeadingPairs>
  <TitlesOfParts>
    <vt:vector size="75" baseType="lpstr">
      <vt:lpstr>Meiryo</vt:lpstr>
      <vt:lpstr>M PLUS 1p</vt:lpstr>
      <vt:lpstr>Noto Sans JP</vt:lpstr>
      <vt:lpstr>Calibri</vt:lpstr>
      <vt:lpstr>Meiryo UI</vt:lpstr>
      <vt:lpstr>Arial</vt:lpstr>
      <vt:lpstr>デザインの設定</vt:lpstr>
      <vt:lpstr>PowerPoint プレゼンテーション</vt:lpstr>
      <vt:lpstr>PowerPoint プレゼンテーション</vt:lpstr>
      <vt:lpstr>PowerPoint プレゼンテーション</vt:lpstr>
      <vt:lpstr>PowerPoint プレゼンテーション</vt:lpstr>
      <vt:lpstr>ログイン</vt:lpstr>
      <vt:lpstr>PowerPoint プレゼンテーション</vt:lpstr>
      <vt:lpstr>ホーム画面</vt:lpstr>
      <vt:lpstr>PowerPoint プレゼンテーション</vt:lpstr>
      <vt:lpstr>PowerPoint プレゼンテーション</vt:lpstr>
      <vt:lpstr>伝票の作成</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【交通系ICカード】での明細登録方法</vt:lpstr>
      <vt:lpstr>PowerPoint プレゼンテーション</vt:lpstr>
      <vt:lpstr>PowerPoint プレゼンテーション</vt:lpstr>
      <vt:lpstr>【駅すぱあと】での明細登録方法</vt:lpstr>
      <vt:lpstr>PowerPoint プレゼンテーション</vt:lpstr>
      <vt:lpstr>PowerPoint プレゼンテーション</vt:lpstr>
      <vt:lpstr>PowerPoint プレゼンテーション</vt:lpstr>
      <vt:lpstr>【訪問パターン】での明細登録方法</vt:lpstr>
      <vt:lpstr>PowerPoint プレゼンテーション</vt:lpstr>
      <vt:lpstr>PowerPoint プレゼンテーション</vt:lpstr>
      <vt:lpstr>【領収書】での明細登録方法</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【クレジットカード】での明細登録方法</vt:lpstr>
      <vt:lpstr>PowerPoint プレゼンテーション</vt:lpstr>
      <vt:lpstr>明細のコピー・削除の方法</vt:lpstr>
      <vt:lpstr>PowerPoint プレゼンテーション</vt:lpstr>
      <vt:lpstr>伝票の提出</vt:lpstr>
      <vt:lpstr>PowerPoint プレゼンテーション</vt:lpstr>
      <vt:lpstr>PowerPoint プレゼンテーション</vt:lpstr>
      <vt:lpstr>伝票の承認</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支払確定</vt:lpstr>
      <vt:lpstr>PowerPoint プレゼンテーション</vt:lpstr>
      <vt:lpstr>PowerPoint プレゼンテーション</vt:lpstr>
      <vt:lpstr>データ出力</vt:lpstr>
      <vt:lpstr>PowerPoint プレゼンテーション</vt:lpstr>
      <vt:lpstr>交通系ICカードの連携について</vt:lpstr>
      <vt:lpstr>PowerPoint プレゼンテーション</vt:lpstr>
      <vt:lpstr>PowerPoint プレゼンテーション</vt:lpstr>
      <vt:lpstr>PowerPoint プレゼンテーション</vt:lpstr>
      <vt:lpstr>PowerPoint プレゼンテーション</vt:lpstr>
      <vt:lpstr>定期区間の登録</vt:lpstr>
      <vt:lpstr>PowerPoint プレゼンテーション</vt:lpstr>
      <vt:lpstr>PowerPoint プレゼンテーション</vt:lpstr>
      <vt:lpstr>HRMOS経費アプリの初期設定</vt:lpstr>
      <vt:lpstr>PowerPoint プレゼンテーション</vt:lpstr>
      <vt:lpstr>PowerPoint プレゼンテーション</vt:lpstr>
      <vt:lpstr>PowerPoint プレゼンテーション</vt:lpstr>
      <vt:lpstr>PowerPoint プレゼンテーション</vt:lpstr>
      <vt:lpstr>FAQ</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riko ogasawara</cp:lastModifiedBy>
  <cp:revision>14</cp:revision>
  <dcterms:modified xsi:type="dcterms:W3CDTF">2026-09-01T01:47:50Z</dcterms:modified>
</cp:coreProperties>
</file>